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6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7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4010" r:id="rId1"/>
  </p:sldMasterIdLst>
  <p:notesMasterIdLst>
    <p:notesMasterId r:id="rId69"/>
  </p:notesMasterIdLst>
  <p:sldIdLst>
    <p:sldId id="490" r:id="rId2"/>
    <p:sldId id="493" r:id="rId3"/>
    <p:sldId id="489" r:id="rId4"/>
    <p:sldId id="505" r:id="rId5"/>
    <p:sldId id="506" r:id="rId6"/>
    <p:sldId id="512" r:id="rId7"/>
    <p:sldId id="494" r:id="rId8"/>
    <p:sldId id="491" r:id="rId9"/>
    <p:sldId id="452" r:id="rId10"/>
    <p:sldId id="502" r:id="rId11"/>
    <p:sldId id="503" r:id="rId12"/>
    <p:sldId id="504" r:id="rId13"/>
    <p:sldId id="463" r:id="rId14"/>
    <p:sldId id="492" r:id="rId15"/>
    <p:sldId id="500" r:id="rId16"/>
    <p:sldId id="467" r:id="rId17"/>
    <p:sldId id="508" r:id="rId18"/>
    <p:sldId id="509" r:id="rId19"/>
    <p:sldId id="510" r:id="rId20"/>
    <p:sldId id="511" r:id="rId21"/>
    <p:sldId id="513" r:id="rId22"/>
    <p:sldId id="514" r:id="rId23"/>
    <p:sldId id="480" r:id="rId24"/>
    <p:sldId id="495" r:id="rId25"/>
    <p:sldId id="488" r:id="rId26"/>
    <p:sldId id="483" r:id="rId27"/>
    <p:sldId id="484" r:id="rId28"/>
    <p:sldId id="481" r:id="rId29"/>
    <p:sldId id="475" r:id="rId30"/>
    <p:sldId id="470" r:id="rId31"/>
    <p:sldId id="471" r:id="rId32"/>
    <p:sldId id="473" r:id="rId33"/>
    <p:sldId id="474" r:id="rId34"/>
    <p:sldId id="479" r:id="rId35"/>
    <p:sldId id="496" r:id="rId36"/>
    <p:sldId id="468" r:id="rId37"/>
    <p:sldId id="476" r:id="rId38"/>
    <p:sldId id="477" r:id="rId39"/>
    <p:sldId id="521" r:id="rId40"/>
    <p:sldId id="485" r:id="rId41"/>
    <p:sldId id="486" r:id="rId42"/>
    <p:sldId id="487" r:id="rId43"/>
    <p:sldId id="498" r:id="rId44"/>
    <p:sldId id="499" r:id="rId45"/>
    <p:sldId id="466" r:id="rId46"/>
    <p:sldId id="518" r:id="rId47"/>
    <p:sldId id="464" r:id="rId48"/>
    <p:sldId id="507" r:id="rId49"/>
    <p:sldId id="482" r:id="rId50"/>
    <p:sldId id="497" r:id="rId51"/>
    <p:sldId id="469" r:id="rId52"/>
    <p:sldId id="478" r:id="rId53"/>
    <p:sldId id="462" r:id="rId54"/>
    <p:sldId id="529" r:id="rId55"/>
    <p:sldId id="520" r:id="rId56"/>
    <p:sldId id="522" r:id="rId57"/>
    <p:sldId id="530" r:id="rId58"/>
    <p:sldId id="531" r:id="rId59"/>
    <p:sldId id="515" r:id="rId60"/>
    <p:sldId id="517" r:id="rId61"/>
    <p:sldId id="516" r:id="rId62"/>
    <p:sldId id="532" r:id="rId63"/>
    <p:sldId id="527" r:id="rId64"/>
    <p:sldId id="528" r:id="rId65"/>
    <p:sldId id="525" r:id="rId66"/>
    <p:sldId id="524" r:id="rId67"/>
    <p:sldId id="533" r:id="rId68"/>
  </p:sldIdLst>
  <p:sldSz cx="18288000" cy="10287000"/>
  <p:notesSz cx="18288000" cy="10287000"/>
  <p:embeddedFontLst>
    <p:embeddedFont>
      <p:font typeface="Calibri" panose="020F0502020204030204" pitchFamily="34" charset="0"/>
      <p:regular r:id="rId70"/>
      <p:bold r:id="rId71"/>
      <p:italic r:id="rId72"/>
      <p:boldItalic r:id="rId73"/>
    </p:embeddedFont>
    <p:embeddedFont>
      <p:font typeface="Corbel" panose="020B0503020204020204" pitchFamily="34" charset="0"/>
      <p:regular r:id="rId74"/>
      <p:bold r:id="rId75"/>
      <p:italic r:id="rId76"/>
      <p:boldItalic r:id="rId77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# Tools" id="{CBFB8F95-5664-4540-A622-7CEAC1350ECB}">
          <p14:sldIdLst>
            <p14:sldId id="490"/>
            <p14:sldId id="493"/>
            <p14:sldId id="489"/>
          </p14:sldIdLst>
        </p14:section>
        <p14:section name="Unit Tests" id="{50B78DEF-396F-478A-B61E-4AEF6425C7F8}">
          <p14:sldIdLst>
            <p14:sldId id="505"/>
            <p14:sldId id="506"/>
            <p14:sldId id="512"/>
          </p14:sldIdLst>
        </p14:section>
        <p14:section name="Strings" id="{AAD98615-4C53-4E8B-8AE0-2D46E083EB77}">
          <p14:sldIdLst>
            <p14:sldId id="494"/>
            <p14:sldId id="491"/>
            <p14:sldId id="452"/>
            <p14:sldId id="502"/>
            <p14:sldId id="503"/>
            <p14:sldId id="504"/>
            <p14:sldId id="463"/>
            <p14:sldId id="492"/>
            <p14:sldId id="500"/>
          </p14:sldIdLst>
        </p14:section>
        <p14:section name="Chars" id="{B54F0D6C-3758-4B2C-9D13-122742CA783F}">
          <p14:sldIdLst>
            <p14:sldId id="467"/>
            <p14:sldId id="508"/>
            <p14:sldId id="509"/>
          </p14:sldIdLst>
        </p14:section>
        <p14:section name="Implementing Interfaces" id="{317084BB-46A4-41E4-B346-D633C4DCC9B0}">
          <p14:sldIdLst>
            <p14:sldId id="510"/>
            <p14:sldId id="511"/>
            <p14:sldId id="513"/>
            <p14:sldId id="514"/>
            <p14:sldId id="480"/>
            <p14:sldId id="495"/>
            <p14:sldId id="488"/>
            <p14:sldId id="483"/>
            <p14:sldId id="484"/>
            <p14:sldId id="481"/>
            <p14:sldId id="475"/>
            <p14:sldId id="470"/>
            <p14:sldId id="471"/>
            <p14:sldId id="473"/>
            <p14:sldId id="474"/>
            <p14:sldId id="479"/>
            <p14:sldId id="496"/>
            <p14:sldId id="468"/>
            <p14:sldId id="476"/>
            <p14:sldId id="477"/>
            <p14:sldId id="521"/>
          </p14:sldIdLst>
        </p14:section>
        <p14:section name="Static and Instance Methods" id="{2F3BAFE3-A227-4632-8CCD-40A0D3B5AFB3}">
          <p14:sldIdLst>
            <p14:sldId id="485"/>
            <p14:sldId id="486"/>
            <p14:sldId id="487"/>
          </p14:sldIdLst>
        </p14:section>
        <p14:section name="Strings" id="{8BCA7028-B5A9-45F4-9FA1-6ADF2388969A}">
          <p14:sldIdLst>
            <p14:sldId id="498"/>
            <p14:sldId id="499"/>
            <p14:sldId id="466"/>
            <p14:sldId id="518"/>
            <p14:sldId id="464"/>
            <p14:sldId id="507"/>
            <p14:sldId id="482"/>
            <p14:sldId id="497"/>
            <p14:sldId id="469"/>
            <p14:sldId id="478"/>
            <p14:sldId id="462"/>
            <p14:sldId id="529"/>
            <p14:sldId id="520"/>
            <p14:sldId id="522"/>
            <p14:sldId id="530"/>
            <p14:sldId id="531"/>
            <p14:sldId id="515"/>
            <p14:sldId id="517"/>
            <p14:sldId id="516"/>
          </p14:sldIdLst>
        </p14:section>
        <p14:section name="Null" id="{E0F73C05-0DBC-4470-BEFE-1AF3A1D54986}">
          <p14:sldIdLst>
            <p14:sldId id="532"/>
            <p14:sldId id="527"/>
            <p14:sldId id="528"/>
            <p14:sldId id="525"/>
            <p14:sldId id="524"/>
            <p14:sldId id="53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FEDAF"/>
    <a:srgbClr val="E1AD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627BB4B-3DCB-4CCC-A4B6-2062D86EEE44}" v="12" dt="2023-01-17T00:03:07.492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951" autoAdjust="0"/>
    <p:restoredTop sz="86441" autoAdjust="0"/>
  </p:normalViewPr>
  <p:slideViewPr>
    <p:cSldViewPr>
      <p:cViewPr varScale="1">
        <p:scale>
          <a:sx n="55" d="100"/>
          <a:sy n="55" d="100"/>
        </p:scale>
        <p:origin x="413" y="53"/>
      </p:cViewPr>
      <p:guideLst>
        <p:guide orient="horz" pos="2880"/>
        <p:guide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5.fntdata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microsoft.com/office/2016/11/relationships/changesInfo" Target="changesInfos/changesInfo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77" Type="http://schemas.openxmlformats.org/officeDocument/2006/relationships/font" Target="fonts/font8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3.fntdata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1.fntdata"/><Relationship Id="rId75" Type="http://schemas.openxmlformats.org/officeDocument/2006/relationships/font" Target="fonts/font6.fntdata"/><Relationship Id="rId83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4.fntdata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7.fntdata"/><Relationship Id="rId7" Type="http://schemas.openxmlformats.org/officeDocument/2006/relationships/slide" Target="slides/slide6.xml"/><Relationship Id="rId71" Type="http://schemas.openxmlformats.org/officeDocument/2006/relationships/font" Target="fonts/font2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ristopher Diggins" userId="5aeb5eb5ad850d79" providerId="LiveId" clId="{8627BB4B-3DCB-4CCC-A4B6-2062D86EEE44}"/>
    <pc:docChg chg="undo redo custSel addSld delSld modSld sldOrd addSection modSection">
      <pc:chgData name="Christopher Diggins" userId="5aeb5eb5ad850d79" providerId="LiveId" clId="{8627BB4B-3DCB-4CCC-A4B6-2062D86EEE44}" dt="2023-01-17T03:56:15.803" v="3631" actId="1076"/>
      <pc:docMkLst>
        <pc:docMk/>
      </pc:docMkLst>
      <pc:sldChg chg="del">
        <pc:chgData name="Christopher Diggins" userId="5aeb5eb5ad850d79" providerId="LiveId" clId="{8627BB4B-3DCB-4CCC-A4B6-2062D86EEE44}" dt="2023-01-16T16:13:19.183" v="19" actId="47"/>
        <pc:sldMkLst>
          <pc:docMk/>
          <pc:sldMk cId="1160348773" sldId="370"/>
        </pc:sldMkLst>
      </pc:sldChg>
      <pc:sldChg chg="del">
        <pc:chgData name="Christopher Diggins" userId="5aeb5eb5ad850d79" providerId="LiveId" clId="{8627BB4B-3DCB-4CCC-A4B6-2062D86EEE44}" dt="2023-01-16T16:13:21.936" v="24" actId="47"/>
        <pc:sldMkLst>
          <pc:docMk/>
          <pc:sldMk cId="3548860025" sldId="371"/>
        </pc:sldMkLst>
      </pc:sldChg>
      <pc:sldChg chg="del">
        <pc:chgData name="Christopher Diggins" userId="5aeb5eb5ad850d79" providerId="LiveId" clId="{8627BB4B-3DCB-4CCC-A4B6-2062D86EEE44}" dt="2023-01-16T16:13:18.679" v="18" actId="47"/>
        <pc:sldMkLst>
          <pc:docMk/>
          <pc:sldMk cId="1170558008" sldId="376"/>
        </pc:sldMkLst>
      </pc:sldChg>
      <pc:sldChg chg="del">
        <pc:chgData name="Christopher Diggins" userId="5aeb5eb5ad850d79" providerId="LiveId" clId="{8627BB4B-3DCB-4CCC-A4B6-2062D86EEE44}" dt="2023-01-16T16:13:19.763" v="21" actId="47"/>
        <pc:sldMkLst>
          <pc:docMk/>
          <pc:sldMk cId="3764263532" sldId="406"/>
        </pc:sldMkLst>
      </pc:sldChg>
      <pc:sldChg chg="del">
        <pc:chgData name="Christopher Diggins" userId="5aeb5eb5ad850d79" providerId="LiveId" clId="{8627BB4B-3DCB-4CCC-A4B6-2062D86EEE44}" dt="2023-01-16T16:13:20.006" v="22" actId="47"/>
        <pc:sldMkLst>
          <pc:docMk/>
          <pc:sldMk cId="3336148347" sldId="441"/>
        </pc:sldMkLst>
      </pc:sldChg>
      <pc:sldChg chg="del">
        <pc:chgData name="Christopher Diggins" userId="5aeb5eb5ad850d79" providerId="LiveId" clId="{8627BB4B-3DCB-4CCC-A4B6-2062D86EEE44}" dt="2023-01-16T16:13:21.127" v="23" actId="47"/>
        <pc:sldMkLst>
          <pc:docMk/>
          <pc:sldMk cId="2147981962" sldId="442"/>
        </pc:sldMkLst>
      </pc:sldChg>
      <pc:sldChg chg="del">
        <pc:chgData name="Christopher Diggins" userId="5aeb5eb5ad850d79" providerId="LiveId" clId="{8627BB4B-3DCB-4CCC-A4B6-2062D86EEE44}" dt="2023-01-16T16:13:19.754" v="20" actId="47"/>
        <pc:sldMkLst>
          <pc:docMk/>
          <pc:sldMk cId="1208299336" sldId="443"/>
        </pc:sldMkLst>
      </pc:sldChg>
      <pc:sldChg chg="modSp mod">
        <pc:chgData name="Christopher Diggins" userId="5aeb5eb5ad850d79" providerId="LiveId" clId="{8627BB4B-3DCB-4CCC-A4B6-2062D86EEE44}" dt="2023-01-16T16:12:47.063" v="15" actId="20577"/>
        <pc:sldMkLst>
          <pc:docMk/>
          <pc:sldMk cId="2326411581" sldId="444"/>
        </pc:sldMkLst>
        <pc:spChg chg="mod">
          <ac:chgData name="Christopher Diggins" userId="5aeb5eb5ad850d79" providerId="LiveId" clId="{8627BB4B-3DCB-4CCC-A4B6-2062D86EEE44}" dt="2023-01-16T16:12:47.063" v="15" actId="20577"/>
          <ac:spMkLst>
            <pc:docMk/>
            <pc:sldMk cId="2326411581" sldId="444"/>
            <ac:spMk id="4" creationId="{157F112A-A3EE-3892-8269-F4A75F38453B}"/>
          </ac:spMkLst>
        </pc:spChg>
      </pc:sldChg>
      <pc:sldChg chg="addSp delSp modSp new mod ord modClrScheme chgLayout">
        <pc:chgData name="Christopher Diggins" userId="5aeb5eb5ad850d79" providerId="LiveId" clId="{8627BB4B-3DCB-4CCC-A4B6-2062D86EEE44}" dt="2023-01-16T23:52:03.164" v="2586" actId="20577"/>
        <pc:sldMkLst>
          <pc:docMk/>
          <pc:sldMk cId="3626720710" sldId="445"/>
        </pc:sldMkLst>
        <pc:spChg chg="del mod ord">
          <ac:chgData name="Christopher Diggins" userId="5aeb5eb5ad850d79" providerId="LiveId" clId="{8627BB4B-3DCB-4CCC-A4B6-2062D86EEE44}" dt="2023-01-16T16:13:07.908" v="17" actId="700"/>
          <ac:spMkLst>
            <pc:docMk/>
            <pc:sldMk cId="3626720710" sldId="445"/>
            <ac:spMk id="2" creationId="{7B007384-15AD-3DCF-8A91-7448E8E59AA5}"/>
          </ac:spMkLst>
        </pc:spChg>
        <pc:spChg chg="del mod ord">
          <ac:chgData name="Christopher Diggins" userId="5aeb5eb5ad850d79" providerId="LiveId" clId="{8627BB4B-3DCB-4CCC-A4B6-2062D86EEE44}" dt="2023-01-16T16:13:07.908" v="17" actId="700"/>
          <ac:spMkLst>
            <pc:docMk/>
            <pc:sldMk cId="3626720710" sldId="445"/>
            <ac:spMk id="3" creationId="{92C50163-EFD3-ECB5-42B1-DE59B8B418F5}"/>
          </ac:spMkLst>
        </pc:spChg>
        <pc:spChg chg="add mod ord">
          <ac:chgData name="Christopher Diggins" userId="5aeb5eb5ad850d79" providerId="LiveId" clId="{8627BB4B-3DCB-4CCC-A4B6-2062D86EEE44}" dt="2023-01-16T23:46:02.492" v="2194" actId="20577"/>
          <ac:spMkLst>
            <pc:docMk/>
            <pc:sldMk cId="3626720710" sldId="445"/>
            <ac:spMk id="4" creationId="{24427F6E-0977-094C-F705-64EC48569C06}"/>
          </ac:spMkLst>
        </pc:spChg>
        <pc:spChg chg="add mod ord">
          <ac:chgData name="Christopher Diggins" userId="5aeb5eb5ad850d79" providerId="LiveId" clId="{8627BB4B-3DCB-4CCC-A4B6-2062D86EEE44}" dt="2023-01-16T23:52:03.164" v="2586" actId="20577"/>
          <ac:spMkLst>
            <pc:docMk/>
            <pc:sldMk cId="3626720710" sldId="445"/>
            <ac:spMk id="5" creationId="{8BC9B105-4908-E29C-496E-7A0F363EC0D3}"/>
          </ac:spMkLst>
        </pc:spChg>
      </pc:sldChg>
      <pc:sldChg chg="modSp new mod">
        <pc:chgData name="Christopher Diggins" userId="5aeb5eb5ad850d79" providerId="LiveId" clId="{8627BB4B-3DCB-4CCC-A4B6-2062D86EEE44}" dt="2023-01-16T16:16:14.755" v="271" actId="20577"/>
        <pc:sldMkLst>
          <pc:docMk/>
          <pc:sldMk cId="2052379741" sldId="446"/>
        </pc:sldMkLst>
        <pc:spChg chg="mod">
          <ac:chgData name="Christopher Diggins" userId="5aeb5eb5ad850d79" providerId="LiveId" clId="{8627BB4B-3DCB-4CCC-A4B6-2062D86EEE44}" dt="2023-01-16T16:14:48.880" v="139" actId="20577"/>
          <ac:spMkLst>
            <pc:docMk/>
            <pc:sldMk cId="2052379741" sldId="446"/>
            <ac:spMk id="2" creationId="{EE63E575-ECFD-3DFD-9C0D-616C355F1C2B}"/>
          </ac:spMkLst>
        </pc:spChg>
        <pc:spChg chg="mod">
          <ac:chgData name="Christopher Diggins" userId="5aeb5eb5ad850d79" providerId="LiveId" clId="{8627BB4B-3DCB-4CCC-A4B6-2062D86EEE44}" dt="2023-01-16T16:16:14.755" v="271" actId="20577"/>
          <ac:spMkLst>
            <pc:docMk/>
            <pc:sldMk cId="2052379741" sldId="446"/>
            <ac:spMk id="3" creationId="{CE70CFE2-79BC-AA96-62D3-0B117248FA1B}"/>
          </ac:spMkLst>
        </pc:spChg>
      </pc:sldChg>
      <pc:sldChg chg="modSp new mod">
        <pc:chgData name="Christopher Diggins" userId="5aeb5eb5ad850d79" providerId="LiveId" clId="{8627BB4B-3DCB-4CCC-A4B6-2062D86EEE44}" dt="2023-01-16T16:17:31.362" v="282" actId="20577"/>
        <pc:sldMkLst>
          <pc:docMk/>
          <pc:sldMk cId="357715454" sldId="447"/>
        </pc:sldMkLst>
        <pc:spChg chg="mod">
          <ac:chgData name="Christopher Diggins" userId="5aeb5eb5ad850d79" providerId="LiveId" clId="{8627BB4B-3DCB-4CCC-A4B6-2062D86EEE44}" dt="2023-01-16T16:17:31.362" v="282" actId="20577"/>
          <ac:spMkLst>
            <pc:docMk/>
            <pc:sldMk cId="357715454" sldId="447"/>
            <ac:spMk id="2" creationId="{014241A5-9F6A-6BB7-3B6E-3AFED61DB6C3}"/>
          </ac:spMkLst>
        </pc:spChg>
      </pc:sldChg>
      <pc:sldChg chg="modSp new mod">
        <pc:chgData name="Christopher Diggins" userId="5aeb5eb5ad850d79" providerId="LiveId" clId="{8627BB4B-3DCB-4CCC-A4B6-2062D86EEE44}" dt="2023-01-16T16:18:42.244" v="316" actId="20577"/>
        <pc:sldMkLst>
          <pc:docMk/>
          <pc:sldMk cId="1394398928" sldId="448"/>
        </pc:sldMkLst>
        <pc:spChg chg="mod">
          <ac:chgData name="Christopher Diggins" userId="5aeb5eb5ad850d79" providerId="LiveId" clId="{8627BB4B-3DCB-4CCC-A4B6-2062D86EEE44}" dt="2023-01-16T16:18:25.848" v="299" actId="20577"/>
          <ac:spMkLst>
            <pc:docMk/>
            <pc:sldMk cId="1394398928" sldId="448"/>
            <ac:spMk id="2" creationId="{936E5FBF-C743-C54B-60E1-85FEA7F3268A}"/>
          </ac:spMkLst>
        </pc:spChg>
        <pc:spChg chg="mod">
          <ac:chgData name="Christopher Diggins" userId="5aeb5eb5ad850d79" providerId="LiveId" clId="{8627BB4B-3DCB-4CCC-A4B6-2062D86EEE44}" dt="2023-01-16T16:18:42.244" v="316" actId="20577"/>
          <ac:spMkLst>
            <pc:docMk/>
            <pc:sldMk cId="1394398928" sldId="448"/>
            <ac:spMk id="3" creationId="{8EBF7457-5DE0-C922-8A23-66A9FFBF3D42}"/>
          </ac:spMkLst>
        </pc:spChg>
      </pc:sldChg>
      <pc:sldChg chg="modSp new mod">
        <pc:chgData name="Christopher Diggins" userId="5aeb5eb5ad850d79" providerId="LiveId" clId="{8627BB4B-3DCB-4CCC-A4B6-2062D86EEE44}" dt="2023-01-16T16:20:04.163" v="409" actId="207"/>
        <pc:sldMkLst>
          <pc:docMk/>
          <pc:sldMk cId="4162630879" sldId="449"/>
        </pc:sldMkLst>
        <pc:spChg chg="mod">
          <ac:chgData name="Christopher Diggins" userId="5aeb5eb5ad850d79" providerId="LiveId" clId="{8627BB4B-3DCB-4CCC-A4B6-2062D86EEE44}" dt="2023-01-16T16:19:36.335" v="339" actId="20577"/>
          <ac:spMkLst>
            <pc:docMk/>
            <pc:sldMk cId="4162630879" sldId="449"/>
            <ac:spMk id="2" creationId="{FE445FA6-D280-0ED6-CFD4-1E8DFBDF490C}"/>
          </ac:spMkLst>
        </pc:spChg>
        <pc:spChg chg="mod">
          <ac:chgData name="Christopher Diggins" userId="5aeb5eb5ad850d79" providerId="LiveId" clId="{8627BB4B-3DCB-4CCC-A4B6-2062D86EEE44}" dt="2023-01-16T16:20:04.163" v="409" actId="207"/>
          <ac:spMkLst>
            <pc:docMk/>
            <pc:sldMk cId="4162630879" sldId="449"/>
            <ac:spMk id="3" creationId="{E6080A95-154E-EDCB-32DE-18A957183BDC}"/>
          </ac:spMkLst>
        </pc:spChg>
      </pc:sldChg>
      <pc:sldChg chg="modSp new add del mod ord">
        <pc:chgData name="Christopher Diggins" userId="5aeb5eb5ad850d79" providerId="LiveId" clId="{8627BB4B-3DCB-4CCC-A4B6-2062D86EEE44}" dt="2023-01-17T00:03:49.937" v="3221" actId="47"/>
        <pc:sldMkLst>
          <pc:docMk/>
          <pc:sldMk cId="667063802" sldId="450"/>
        </pc:sldMkLst>
        <pc:spChg chg="mod">
          <ac:chgData name="Christopher Diggins" userId="5aeb5eb5ad850d79" providerId="LiveId" clId="{8627BB4B-3DCB-4CCC-A4B6-2062D86EEE44}" dt="2023-01-16T23:56:19.728" v="2846" actId="20577"/>
          <ac:spMkLst>
            <pc:docMk/>
            <pc:sldMk cId="667063802" sldId="450"/>
            <ac:spMk id="2" creationId="{0E56833F-4DD9-3783-F3FA-FCACD8C588D2}"/>
          </ac:spMkLst>
        </pc:spChg>
        <pc:spChg chg="mod">
          <ac:chgData name="Christopher Diggins" userId="5aeb5eb5ad850d79" providerId="LiveId" clId="{8627BB4B-3DCB-4CCC-A4B6-2062D86EEE44}" dt="2023-01-16T23:58:49.186" v="2978" actId="20577"/>
          <ac:spMkLst>
            <pc:docMk/>
            <pc:sldMk cId="667063802" sldId="450"/>
            <ac:spMk id="3" creationId="{15665746-57E9-48EA-DC84-2629AB08A914}"/>
          </ac:spMkLst>
        </pc:spChg>
      </pc:sldChg>
      <pc:sldChg chg="modSp new mod">
        <pc:chgData name="Christopher Diggins" userId="5aeb5eb5ad850d79" providerId="LiveId" clId="{8627BB4B-3DCB-4CCC-A4B6-2062D86EEE44}" dt="2023-01-16T16:27:29.788" v="885" actId="20577"/>
        <pc:sldMkLst>
          <pc:docMk/>
          <pc:sldMk cId="64217671" sldId="451"/>
        </pc:sldMkLst>
        <pc:spChg chg="mod">
          <ac:chgData name="Christopher Diggins" userId="5aeb5eb5ad850d79" providerId="LiveId" clId="{8627BB4B-3DCB-4CCC-A4B6-2062D86EEE44}" dt="2023-01-16T16:23:52.630" v="614" actId="20577"/>
          <ac:spMkLst>
            <pc:docMk/>
            <pc:sldMk cId="64217671" sldId="451"/>
            <ac:spMk id="2" creationId="{A6E6CB85-2647-23BC-E75B-AF5AEBA63B48}"/>
          </ac:spMkLst>
        </pc:spChg>
        <pc:spChg chg="mod">
          <ac:chgData name="Christopher Diggins" userId="5aeb5eb5ad850d79" providerId="LiveId" clId="{8627BB4B-3DCB-4CCC-A4B6-2062D86EEE44}" dt="2023-01-16T16:27:29.788" v="885" actId="20577"/>
          <ac:spMkLst>
            <pc:docMk/>
            <pc:sldMk cId="64217671" sldId="451"/>
            <ac:spMk id="3" creationId="{CE4433C7-2D9D-F2ED-988E-02940492C1EF}"/>
          </ac:spMkLst>
        </pc:spChg>
      </pc:sldChg>
      <pc:sldChg chg="modSp new mod">
        <pc:chgData name="Christopher Diggins" userId="5aeb5eb5ad850d79" providerId="LiveId" clId="{8627BB4B-3DCB-4CCC-A4B6-2062D86EEE44}" dt="2023-01-16T18:17:46.889" v="1362" actId="20577"/>
        <pc:sldMkLst>
          <pc:docMk/>
          <pc:sldMk cId="3540834638" sldId="452"/>
        </pc:sldMkLst>
        <pc:spChg chg="mod">
          <ac:chgData name="Christopher Diggins" userId="5aeb5eb5ad850d79" providerId="LiveId" clId="{8627BB4B-3DCB-4CCC-A4B6-2062D86EEE44}" dt="2023-01-16T18:13:21.394" v="1337" actId="20577"/>
          <ac:spMkLst>
            <pc:docMk/>
            <pc:sldMk cId="3540834638" sldId="452"/>
            <ac:spMk id="2" creationId="{EF1CD1C1-89D5-71B5-3806-740F4C3D23C3}"/>
          </ac:spMkLst>
        </pc:spChg>
        <pc:spChg chg="mod">
          <ac:chgData name="Christopher Diggins" userId="5aeb5eb5ad850d79" providerId="LiveId" clId="{8627BB4B-3DCB-4CCC-A4B6-2062D86EEE44}" dt="2023-01-16T18:17:46.889" v="1362" actId="20577"/>
          <ac:spMkLst>
            <pc:docMk/>
            <pc:sldMk cId="3540834638" sldId="452"/>
            <ac:spMk id="3" creationId="{56349333-9924-FFC5-7119-5E3F06A9D6F8}"/>
          </ac:spMkLst>
        </pc:spChg>
      </pc:sldChg>
      <pc:sldChg chg="modSp new mod">
        <pc:chgData name="Christopher Diggins" userId="5aeb5eb5ad850d79" providerId="LiveId" clId="{8627BB4B-3DCB-4CCC-A4B6-2062D86EEE44}" dt="2023-01-16T16:24:47.073" v="771" actId="20577"/>
        <pc:sldMkLst>
          <pc:docMk/>
          <pc:sldMk cId="1130995145" sldId="453"/>
        </pc:sldMkLst>
        <pc:spChg chg="mod">
          <ac:chgData name="Christopher Diggins" userId="5aeb5eb5ad850d79" providerId="LiveId" clId="{8627BB4B-3DCB-4CCC-A4B6-2062D86EEE44}" dt="2023-01-16T16:24:21.196" v="663" actId="20577"/>
          <ac:spMkLst>
            <pc:docMk/>
            <pc:sldMk cId="1130995145" sldId="453"/>
            <ac:spMk id="2" creationId="{F2E86B5A-CC1A-ED94-6C6A-0EC250D7B5A7}"/>
          </ac:spMkLst>
        </pc:spChg>
        <pc:spChg chg="mod">
          <ac:chgData name="Christopher Diggins" userId="5aeb5eb5ad850d79" providerId="LiveId" clId="{8627BB4B-3DCB-4CCC-A4B6-2062D86EEE44}" dt="2023-01-16T16:24:47.073" v="771" actId="20577"/>
          <ac:spMkLst>
            <pc:docMk/>
            <pc:sldMk cId="1130995145" sldId="453"/>
            <ac:spMk id="3" creationId="{5D6181C8-BBAC-BBAA-36F8-D8670DBA7CF2}"/>
          </ac:spMkLst>
        </pc:spChg>
      </pc:sldChg>
      <pc:sldChg chg="modSp new mod">
        <pc:chgData name="Christopher Diggins" userId="5aeb5eb5ad850d79" providerId="LiveId" clId="{8627BB4B-3DCB-4CCC-A4B6-2062D86EEE44}" dt="2023-01-16T16:25:35.101" v="806" actId="20577"/>
        <pc:sldMkLst>
          <pc:docMk/>
          <pc:sldMk cId="4076026600" sldId="454"/>
        </pc:sldMkLst>
        <pc:spChg chg="mod">
          <ac:chgData name="Christopher Diggins" userId="5aeb5eb5ad850d79" providerId="LiveId" clId="{8627BB4B-3DCB-4CCC-A4B6-2062D86EEE44}" dt="2023-01-16T16:25:30.820" v="803" actId="20577"/>
          <ac:spMkLst>
            <pc:docMk/>
            <pc:sldMk cId="4076026600" sldId="454"/>
            <ac:spMk id="2" creationId="{1F712457-77F3-A152-40B7-3AA11541CA7F}"/>
          </ac:spMkLst>
        </pc:spChg>
        <pc:spChg chg="mod">
          <ac:chgData name="Christopher Diggins" userId="5aeb5eb5ad850d79" providerId="LiveId" clId="{8627BB4B-3DCB-4CCC-A4B6-2062D86EEE44}" dt="2023-01-16T16:25:35.101" v="806" actId="20577"/>
          <ac:spMkLst>
            <pc:docMk/>
            <pc:sldMk cId="4076026600" sldId="454"/>
            <ac:spMk id="3" creationId="{6BC142C6-44DB-C5D7-2632-93E0BDCCE5DC}"/>
          </ac:spMkLst>
        </pc:spChg>
      </pc:sldChg>
      <pc:sldChg chg="modSp add mod ord">
        <pc:chgData name="Christopher Diggins" userId="5aeb5eb5ad850d79" providerId="LiveId" clId="{8627BB4B-3DCB-4CCC-A4B6-2062D86EEE44}" dt="2023-01-16T16:26:23.892" v="832"/>
        <pc:sldMkLst>
          <pc:docMk/>
          <pc:sldMk cId="3729333396" sldId="455"/>
        </pc:sldMkLst>
        <pc:spChg chg="mod">
          <ac:chgData name="Christopher Diggins" userId="5aeb5eb5ad850d79" providerId="LiveId" clId="{8627BB4B-3DCB-4CCC-A4B6-2062D86EEE44}" dt="2023-01-16T16:25:53.519" v="826" actId="20577"/>
          <ac:spMkLst>
            <pc:docMk/>
            <pc:sldMk cId="3729333396" sldId="455"/>
            <ac:spMk id="2" creationId="{1F712457-77F3-A152-40B7-3AA11541CA7F}"/>
          </ac:spMkLst>
        </pc:spChg>
        <pc:spChg chg="mod">
          <ac:chgData name="Christopher Diggins" userId="5aeb5eb5ad850d79" providerId="LiveId" clId="{8627BB4B-3DCB-4CCC-A4B6-2062D86EEE44}" dt="2023-01-16T16:26:16.346" v="830" actId="20577"/>
          <ac:spMkLst>
            <pc:docMk/>
            <pc:sldMk cId="3729333396" sldId="455"/>
            <ac:spMk id="3" creationId="{6BC142C6-44DB-C5D7-2632-93E0BDCCE5DC}"/>
          </ac:spMkLst>
        </pc:spChg>
      </pc:sldChg>
      <pc:sldChg chg="modSp new mod ord">
        <pc:chgData name="Christopher Diggins" userId="5aeb5eb5ad850d79" providerId="LiveId" clId="{8627BB4B-3DCB-4CCC-A4B6-2062D86EEE44}" dt="2023-01-17T00:04:26.474" v="3223"/>
        <pc:sldMkLst>
          <pc:docMk/>
          <pc:sldMk cId="857080228" sldId="456"/>
        </pc:sldMkLst>
        <pc:spChg chg="mod">
          <ac:chgData name="Christopher Diggins" userId="5aeb5eb5ad850d79" providerId="LiveId" clId="{8627BB4B-3DCB-4CCC-A4B6-2062D86EEE44}" dt="2023-01-16T23:54:33.010" v="2769" actId="20577"/>
          <ac:spMkLst>
            <pc:docMk/>
            <pc:sldMk cId="857080228" sldId="456"/>
            <ac:spMk id="2" creationId="{9248CD3D-5A28-92C4-AFBE-7411554972C4}"/>
          </ac:spMkLst>
        </pc:spChg>
        <pc:spChg chg="mod">
          <ac:chgData name="Christopher Diggins" userId="5aeb5eb5ad850d79" providerId="LiveId" clId="{8627BB4B-3DCB-4CCC-A4B6-2062D86EEE44}" dt="2023-01-16T23:54:24.421" v="2768" actId="20577"/>
          <ac:spMkLst>
            <pc:docMk/>
            <pc:sldMk cId="857080228" sldId="456"/>
            <ac:spMk id="3" creationId="{83144DB8-A47C-9D77-6941-8193BDBC18E3}"/>
          </ac:spMkLst>
        </pc:spChg>
      </pc:sldChg>
      <pc:sldChg chg="modSp new del mod">
        <pc:chgData name="Christopher Diggins" userId="5aeb5eb5ad850d79" providerId="LiveId" clId="{8627BB4B-3DCB-4CCC-A4B6-2062D86EEE44}" dt="2023-01-16T18:58:29.227" v="2115" actId="2696"/>
        <pc:sldMkLst>
          <pc:docMk/>
          <pc:sldMk cId="3590572998" sldId="457"/>
        </pc:sldMkLst>
        <pc:spChg chg="mod">
          <ac:chgData name="Christopher Diggins" userId="5aeb5eb5ad850d79" providerId="LiveId" clId="{8627BB4B-3DCB-4CCC-A4B6-2062D86EEE44}" dt="2023-01-16T16:32:19.062" v="995" actId="20577"/>
          <ac:spMkLst>
            <pc:docMk/>
            <pc:sldMk cId="3590572998" sldId="457"/>
            <ac:spMk id="2" creationId="{8FAF696F-A940-9E77-C441-E99628067A53}"/>
          </ac:spMkLst>
        </pc:spChg>
        <pc:spChg chg="mod">
          <ac:chgData name="Christopher Diggins" userId="5aeb5eb5ad850d79" providerId="LiveId" clId="{8627BB4B-3DCB-4CCC-A4B6-2062D86EEE44}" dt="2023-01-16T16:33:24.852" v="1154" actId="20577"/>
          <ac:spMkLst>
            <pc:docMk/>
            <pc:sldMk cId="3590572998" sldId="457"/>
            <ac:spMk id="3" creationId="{3F9E487E-0920-130A-309C-E800146D050F}"/>
          </ac:spMkLst>
        </pc:spChg>
      </pc:sldChg>
      <pc:sldChg chg="modSp new mod ord">
        <pc:chgData name="Christopher Diggins" userId="5aeb5eb5ad850d79" providerId="LiveId" clId="{8627BB4B-3DCB-4CCC-A4B6-2062D86EEE44}" dt="2023-01-16T23:49:43.921" v="2372" actId="20577"/>
        <pc:sldMkLst>
          <pc:docMk/>
          <pc:sldMk cId="2068494055" sldId="458"/>
        </pc:sldMkLst>
        <pc:spChg chg="mod">
          <ac:chgData name="Christopher Diggins" userId="5aeb5eb5ad850d79" providerId="LiveId" clId="{8627BB4B-3DCB-4CCC-A4B6-2062D86EEE44}" dt="2023-01-16T16:36:46.655" v="1166" actId="20577"/>
          <ac:spMkLst>
            <pc:docMk/>
            <pc:sldMk cId="2068494055" sldId="458"/>
            <ac:spMk id="2" creationId="{425664DF-49EE-94F5-39DF-EF907C942C9A}"/>
          </ac:spMkLst>
        </pc:spChg>
        <pc:spChg chg="mod">
          <ac:chgData name="Christopher Diggins" userId="5aeb5eb5ad850d79" providerId="LiveId" clId="{8627BB4B-3DCB-4CCC-A4B6-2062D86EEE44}" dt="2023-01-16T23:49:43.921" v="2372" actId="20577"/>
          <ac:spMkLst>
            <pc:docMk/>
            <pc:sldMk cId="2068494055" sldId="458"/>
            <ac:spMk id="3" creationId="{8AB028DE-4416-75CD-298C-55A012D3B747}"/>
          </ac:spMkLst>
        </pc:spChg>
      </pc:sldChg>
      <pc:sldChg chg="modSp new mod">
        <pc:chgData name="Christopher Diggins" userId="5aeb5eb5ad850d79" providerId="LiveId" clId="{8627BB4B-3DCB-4CCC-A4B6-2062D86EEE44}" dt="2023-01-16T16:38:57.460" v="1316" actId="20577"/>
        <pc:sldMkLst>
          <pc:docMk/>
          <pc:sldMk cId="3917998549" sldId="459"/>
        </pc:sldMkLst>
        <pc:spChg chg="mod">
          <ac:chgData name="Christopher Diggins" userId="5aeb5eb5ad850d79" providerId="LiveId" clId="{8627BB4B-3DCB-4CCC-A4B6-2062D86EEE44}" dt="2023-01-16T16:37:03.417" v="1175" actId="20577"/>
          <ac:spMkLst>
            <pc:docMk/>
            <pc:sldMk cId="3917998549" sldId="459"/>
            <ac:spMk id="2" creationId="{B742D5B5-4C55-73AF-24E6-570EDB0F8959}"/>
          </ac:spMkLst>
        </pc:spChg>
        <pc:spChg chg="mod">
          <ac:chgData name="Christopher Diggins" userId="5aeb5eb5ad850d79" providerId="LiveId" clId="{8627BB4B-3DCB-4CCC-A4B6-2062D86EEE44}" dt="2023-01-16T16:38:57.460" v="1316" actId="20577"/>
          <ac:spMkLst>
            <pc:docMk/>
            <pc:sldMk cId="3917998549" sldId="459"/>
            <ac:spMk id="3" creationId="{562F4353-5ADA-71E9-D4C3-2CE0DAFCEDD2}"/>
          </ac:spMkLst>
        </pc:spChg>
      </pc:sldChg>
      <pc:sldChg chg="modSp new mod">
        <pc:chgData name="Christopher Diggins" userId="5aeb5eb5ad850d79" providerId="LiveId" clId="{8627BB4B-3DCB-4CCC-A4B6-2062D86EEE44}" dt="2023-01-16T16:38:00.490" v="1245" actId="20577"/>
        <pc:sldMkLst>
          <pc:docMk/>
          <pc:sldMk cId="1689087197" sldId="460"/>
        </pc:sldMkLst>
        <pc:spChg chg="mod">
          <ac:chgData name="Christopher Diggins" userId="5aeb5eb5ad850d79" providerId="LiveId" clId="{8627BB4B-3DCB-4CCC-A4B6-2062D86EEE44}" dt="2023-01-16T16:38:00.490" v="1245" actId="20577"/>
          <ac:spMkLst>
            <pc:docMk/>
            <pc:sldMk cId="1689087197" sldId="460"/>
            <ac:spMk id="2" creationId="{8A3B315D-D20F-C00D-F61E-3325956F40F3}"/>
          </ac:spMkLst>
        </pc:spChg>
      </pc:sldChg>
      <pc:sldChg chg="addSp delSp modSp new mod">
        <pc:chgData name="Christopher Diggins" userId="5aeb5eb5ad850d79" providerId="LiveId" clId="{8627BB4B-3DCB-4CCC-A4B6-2062D86EEE44}" dt="2023-01-16T18:19:58.973" v="1456" actId="207"/>
        <pc:sldMkLst>
          <pc:docMk/>
          <pc:sldMk cId="418294620" sldId="461"/>
        </pc:sldMkLst>
        <pc:spChg chg="mod">
          <ac:chgData name="Christopher Diggins" userId="5aeb5eb5ad850d79" providerId="LiveId" clId="{8627BB4B-3DCB-4CCC-A4B6-2062D86EEE44}" dt="2023-01-16T18:18:38.032" v="1372"/>
          <ac:spMkLst>
            <pc:docMk/>
            <pc:sldMk cId="418294620" sldId="461"/>
            <ac:spMk id="2" creationId="{040D88B9-D3D7-E72A-1672-E045571F6EF9}"/>
          </ac:spMkLst>
        </pc:spChg>
        <pc:spChg chg="add del mod">
          <ac:chgData name="Christopher Diggins" userId="5aeb5eb5ad850d79" providerId="LiveId" clId="{8627BB4B-3DCB-4CCC-A4B6-2062D86EEE44}" dt="2023-01-16T18:19:58.973" v="1456" actId="207"/>
          <ac:spMkLst>
            <pc:docMk/>
            <pc:sldMk cId="418294620" sldId="461"/>
            <ac:spMk id="3" creationId="{ABEDC97C-A85C-AC33-D8C0-1C1BF9007D16}"/>
          </ac:spMkLst>
        </pc:spChg>
        <pc:spChg chg="add del mod">
          <ac:chgData name="Christopher Diggins" userId="5aeb5eb5ad850d79" providerId="LiveId" clId="{8627BB4B-3DCB-4CCC-A4B6-2062D86EEE44}" dt="2023-01-16T18:18:19.808" v="1365"/>
          <ac:spMkLst>
            <pc:docMk/>
            <pc:sldMk cId="418294620" sldId="461"/>
            <ac:spMk id="4" creationId="{00328486-C658-81CA-FC84-5420A216676A}"/>
          </ac:spMkLst>
        </pc:spChg>
      </pc:sldChg>
      <pc:sldChg chg="modSp new mod">
        <pc:chgData name="Christopher Diggins" userId="5aeb5eb5ad850d79" providerId="LiveId" clId="{8627BB4B-3DCB-4CCC-A4B6-2062D86EEE44}" dt="2023-01-16T18:21:26.736" v="1517" actId="207"/>
        <pc:sldMkLst>
          <pc:docMk/>
          <pc:sldMk cId="1254211930" sldId="462"/>
        </pc:sldMkLst>
        <pc:spChg chg="mod">
          <ac:chgData name="Christopher Diggins" userId="5aeb5eb5ad850d79" providerId="LiveId" clId="{8627BB4B-3DCB-4CCC-A4B6-2062D86EEE44}" dt="2023-01-16T18:20:33.179" v="1477" actId="20577"/>
          <ac:spMkLst>
            <pc:docMk/>
            <pc:sldMk cId="1254211930" sldId="462"/>
            <ac:spMk id="2" creationId="{72CBFEEF-94B0-287B-A8C5-85BBD4C35C2C}"/>
          </ac:spMkLst>
        </pc:spChg>
        <pc:spChg chg="mod">
          <ac:chgData name="Christopher Diggins" userId="5aeb5eb5ad850d79" providerId="LiveId" clId="{8627BB4B-3DCB-4CCC-A4B6-2062D86EEE44}" dt="2023-01-16T18:21:26.736" v="1517" actId="207"/>
          <ac:spMkLst>
            <pc:docMk/>
            <pc:sldMk cId="1254211930" sldId="462"/>
            <ac:spMk id="3" creationId="{E19E62FF-5BEF-5614-F0E6-512BF4908931}"/>
          </ac:spMkLst>
        </pc:spChg>
      </pc:sldChg>
      <pc:sldChg chg="addSp delSp modSp new mod">
        <pc:chgData name="Christopher Diggins" userId="5aeb5eb5ad850d79" providerId="LiveId" clId="{8627BB4B-3DCB-4CCC-A4B6-2062D86EEE44}" dt="2023-01-16T18:25:22.677" v="1556" actId="1076"/>
        <pc:sldMkLst>
          <pc:docMk/>
          <pc:sldMk cId="4139155854" sldId="463"/>
        </pc:sldMkLst>
        <pc:spChg chg="mod">
          <ac:chgData name="Christopher Diggins" userId="5aeb5eb5ad850d79" providerId="LiveId" clId="{8627BB4B-3DCB-4CCC-A4B6-2062D86EEE44}" dt="2023-01-16T18:25:11.116" v="1552" actId="20577"/>
          <ac:spMkLst>
            <pc:docMk/>
            <pc:sldMk cId="4139155854" sldId="463"/>
            <ac:spMk id="2" creationId="{DC72BF26-C4DF-8E87-91E0-20ADC2C8C1E0}"/>
          </ac:spMkLst>
        </pc:spChg>
        <pc:spChg chg="del mod">
          <ac:chgData name="Christopher Diggins" userId="5aeb5eb5ad850d79" providerId="LiveId" clId="{8627BB4B-3DCB-4CCC-A4B6-2062D86EEE44}" dt="2023-01-16T18:25:17.584" v="1554" actId="478"/>
          <ac:spMkLst>
            <pc:docMk/>
            <pc:sldMk cId="4139155854" sldId="463"/>
            <ac:spMk id="3" creationId="{1710DE47-891D-CC36-7BA2-A67E5754FB8C}"/>
          </ac:spMkLst>
        </pc:spChg>
        <pc:picChg chg="add mod">
          <ac:chgData name="Christopher Diggins" userId="5aeb5eb5ad850d79" providerId="LiveId" clId="{8627BB4B-3DCB-4CCC-A4B6-2062D86EEE44}" dt="2023-01-16T18:25:22.677" v="1556" actId="1076"/>
          <ac:picMkLst>
            <pc:docMk/>
            <pc:sldMk cId="4139155854" sldId="463"/>
            <ac:picMk id="5" creationId="{0582309B-BC2C-E983-F636-973C70CECD6F}"/>
          </ac:picMkLst>
        </pc:picChg>
      </pc:sldChg>
      <pc:sldChg chg="new del">
        <pc:chgData name="Christopher Diggins" userId="5aeb5eb5ad850d79" providerId="LiveId" clId="{8627BB4B-3DCB-4CCC-A4B6-2062D86EEE44}" dt="2023-01-16T20:00:17.632" v="2145" actId="47"/>
        <pc:sldMkLst>
          <pc:docMk/>
          <pc:sldMk cId="632896984" sldId="464"/>
        </pc:sldMkLst>
      </pc:sldChg>
      <pc:sldChg chg="addSp delSp modSp new mod">
        <pc:chgData name="Christopher Diggins" userId="5aeb5eb5ad850d79" providerId="LiveId" clId="{8627BB4B-3DCB-4CCC-A4B6-2062D86EEE44}" dt="2023-01-16T23:50:32.264" v="2378" actId="20577"/>
        <pc:sldMkLst>
          <pc:docMk/>
          <pc:sldMk cId="3008134028" sldId="465"/>
        </pc:sldMkLst>
        <pc:spChg chg="mod">
          <ac:chgData name="Christopher Diggins" userId="5aeb5eb5ad850d79" providerId="LiveId" clId="{8627BB4B-3DCB-4CCC-A4B6-2062D86EEE44}" dt="2023-01-16T18:33:54.522" v="1855" actId="20577"/>
          <ac:spMkLst>
            <pc:docMk/>
            <pc:sldMk cId="3008134028" sldId="465"/>
            <ac:spMk id="2" creationId="{3929F5F4-68B2-D65D-B996-8D7A8A2319C6}"/>
          </ac:spMkLst>
        </pc:spChg>
        <pc:spChg chg="mod">
          <ac:chgData name="Christopher Diggins" userId="5aeb5eb5ad850d79" providerId="LiveId" clId="{8627BB4B-3DCB-4CCC-A4B6-2062D86EEE44}" dt="2023-01-16T23:50:32.264" v="2378" actId="20577"/>
          <ac:spMkLst>
            <pc:docMk/>
            <pc:sldMk cId="3008134028" sldId="465"/>
            <ac:spMk id="3" creationId="{143FCA83-14AF-A06D-4BAD-F979636ECC60}"/>
          </ac:spMkLst>
        </pc:spChg>
        <pc:picChg chg="add del">
          <ac:chgData name="Christopher Diggins" userId="5aeb5eb5ad850d79" providerId="LiveId" clId="{8627BB4B-3DCB-4CCC-A4B6-2062D86EEE44}" dt="2023-01-16T18:54:57.164" v="2084" actId="22"/>
          <ac:picMkLst>
            <pc:docMk/>
            <pc:sldMk cId="3008134028" sldId="465"/>
            <ac:picMk id="5" creationId="{477288CE-96EA-08CF-3D05-F5E18D15B8AC}"/>
          </ac:picMkLst>
        </pc:picChg>
      </pc:sldChg>
      <pc:sldChg chg="addSp delSp modSp new mod">
        <pc:chgData name="Christopher Diggins" userId="5aeb5eb5ad850d79" providerId="LiveId" clId="{8627BB4B-3DCB-4CCC-A4B6-2062D86EEE44}" dt="2023-01-17T03:56:15.803" v="3631" actId="1076"/>
        <pc:sldMkLst>
          <pc:docMk/>
          <pc:sldMk cId="109412033" sldId="466"/>
        </pc:sldMkLst>
        <pc:spChg chg="mod">
          <ac:chgData name="Christopher Diggins" userId="5aeb5eb5ad850d79" providerId="LiveId" clId="{8627BB4B-3DCB-4CCC-A4B6-2062D86EEE44}" dt="2023-01-16T18:50:54.288" v="2076" actId="20577"/>
          <ac:spMkLst>
            <pc:docMk/>
            <pc:sldMk cId="109412033" sldId="466"/>
            <ac:spMk id="2" creationId="{7DB917BE-F1CA-D93D-635C-7776FA4D35D2}"/>
          </ac:spMkLst>
        </pc:spChg>
        <pc:spChg chg="del">
          <ac:chgData name="Christopher Diggins" userId="5aeb5eb5ad850d79" providerId="LiveId" clId="{8627BB4B-3DCB-4CCC-A4B6-2062D86EEE44}" dt="2023-01-16T18:49:58.502" v="2023" actId="478"/>
          <ac:spMkLst>
            <pc:docMk/>
            <pc:sldMk cId="109412033" sldId="466"/>
            <ac:spMk id="3" creationId="{F7FD94DC-7611-9691-6F34-4231D4AAFF0D}"/>
          </ac:spMkLst>
        </pc:spChg>
        <pc:picChg chg="add mod">
          <ac:chgData name="Christopher Diggins" userId="5aeb5eb5ad850d79" providerId="LiveId" clId="{8627BB4B-3DCB-4CCC-A4B6-2062D86EEE44}" dt="2023-01-16T18:54:44.428" v="2078" actId="1076"/>
          <ac:picMkLst>
            <pc:docMk/>
            <pc:sldMk cId="109412033" sldId="466"/>
            <ac:picMk id="5" creationId="{561FFE7C-6A8D-3B19-C669-ED398543769D}"/>
          </ac:picMkLst>
        </pc:picChg>
        <pc:picChg chg="add mod">
          <ac:chgData name="Christopher Diggins" userId="5aeb5eb5ad850d79" providerId="LiveId" clId="{8627BB4B-3DCB-4CCC-A4B6-2062D86EEE44}" dt="2023-01-17T03:56:15.803" v="3631" actId="1076"/>
          <ac:picMkLst>
            <pc:docMk/>
            <pc:sldMk cId="109412033" sldId="466"/>
            <ac:picMk id="7" creationId="{E25B7739-0743-DED0-3A43-D163178A53A6}"/>
          </ac:picMkLst>
        </pc:picChg>
      </pc:sldChg>
      <pc:sldChg chg="modSp new del mod">
        <pc:chgData name="Christopher Diggins" userId="5aeb5eb5ad850d79" providerId="LiveId" clId="{8627BB4B-3DCB-4CCC-A4B6-2062D86EEE44}" dt="2023-01-17T00:03:41.433" v="3220" actId="47"/>
        <pc:sldMkLst>
          <pc:docMk/>
          <pc:sldMk cId="512700941" sldId="467"/>
        </pc:sldMkLst>
        <pc:spChg chg="mod">
          <ac:chgData name="Christopher Diggins" userId="5aeb5eb5ad850d79" providerId="LiveId" clId="{8627BB4B-3DCB-4CCC-A4B6-2062D86EEE44}" dt="2023-01-16T23:59:08.045" v="2991" actId="20577"/>
          <ac:spMkLst>
            <pc:docMk/>
            <pc:sldMk cId="512700941" sldId="467"/>
            <ac:spMk id="2" creationId="{1E33AA35-31DC-29D7-DF6E-67DB66DA6171}"/>
          </ac:spMkLst>
        </pc:spChg>
        <pc:spChg chg="mod">
          <ac:chgData name="Christopher Diggins" userId="5aeb5eb5ad850d79" providerId="LiveId" clId="{8627BB4B-3DCB-4CCC-A4B6-2062D86EEE44}" dt="2023-01-17T00:03:38.199" v="3218" actId="5793"/>
          <ac:spMkLst>
            <pc:docMk/>
            <pc:sldMk cId="512700941" sldId="467"/>
            <ac:spMk id="3" creationId="{01320933-A319-79AC-5532-5135B2B3B413}"/>
          </ac:spMkLst>
        </pc:spChg>
      </pc:sldChg>
      <pc:sldChg chg="new del">
        <pc:chgData name="Christopher Diggins" userId="5aeb5eb5ad850d79" providerId="LiveId" clId="{8627BB4B-3DCB-4CCC-A4B6-2062D86EEE44}" dt="2023-01-16T18:58:18.992" v="2114" actId="47"/>
        <pc:sldMkLst>
          <pc:docMk/>
          <pc:sldMk cId="743898300" sldId="467"/>
        </pc:sldMkLst>
      </pc:sldChg>
      <pc:sldChg chg="modSp add mod">
        <pc:chgData name="Christopher Diggins" userId="5aeb5eb5ad850d79" providerId="LiveId" clId="{8627BB4B-3DCB-4CCC-A4B6-2062D86EEE44}" dt="2023-01-17T00:03:23.372" v="3215" actId="20577"/>
        <pc:sldMkLst>
          <pc:docMk/>
          <pc:sldMk cId="1840732022" sldId="468"/>
        </pc:sldMkLst>
        <pc:spChg chg="mod">
          <ac:chgData name="Christopher Diggins" userId="5aeb5eb5ad850d79" providerId="LiveId" clId="{8627BB4B-3DCB-4CCC-A4B6-2062D86EEE44}" dt="2023-01-17T00:01:49.288" v="3054" actId="20577"/>
          <ac:spMkLst>
            <pc:docMk/>
            <pc:sldMk cId="1840732022" sldId="468"/>
            <ac:spMk id="2" creationId="{1E33AA35-31DC-29D7-DF6E-67DB66DA6171}"/>
          </ac:spMkLst>
        </pc:spChg>
        <pc:spChg chg="mod">
          <ac:chgData name="Christopher Diggins" userId="5aeb5eb5ad850d79" providerId="LiveId" clId="{8627BB4B-3DCB-4CCC-A4B6-2062D86EEE44}" dt="2023-01-17T00:03:23.372" v="3215" actId="20577"/>
          <ac:spMkLst>
            <pc:docMk/>
            <pc:sldMk cId="1840732022" sldId="468"/>
            <ac:spMk id="3" creationId="{01320933-A319-79AC-5532-5135B2B3B413}"/>
          </ac:spMkLst>
        </pc:spChg>
      </pc:sldChg>
      <pc:sldChg chg="modSp new mod">
        <pc:chgData name="Christopher Diggins" userId="5aeb5eb5ad850d79" providerId="LiveId" clId="{8627BB4B-3DCB-4CCC-A4B6-2062D86EEE44}" dt="2023-01-17T00:16:06.380" v="3545" actId="20577"/>
        <pc:sldMkLst>
          <pc:docMk/>
          <pc:sldMk cId="939186224" sldId="469"/>
        </pc:sldMkLst>
        <pc:spChg chg="mod">
          <ac:chgData name="Christopher Diggins" userId="5aeb5eb5ad850d79" providerId="LiveId" clId="{8627BB4B-3DCB-4CCC-A4B6-2062D86EEE44}" dt="2023-01-17T00:05:28.606" v="3256" actId="20577"/>
          <ac:spMkLst>
            <pc:docMk/>
            <pc:sldMk cId="939186224" sldId="469"/>
            <ac:spMk id="2" creationId="{164148B4-A1A8-F1D1-CC3E-71B5E7A722F6}"/>
          </ac:spMkLst>
        </pc:spChg>
        <pc:spChg chg="mod">
          <ac:chgData name="Christopher Diggins" userId="5aeb5eb5ad850d79" providerId="LiveId" clId="{8627BB4B-3DCB-4CCC-A4B6-2062D86EEE44}" dt="2023-01-17T00:16:06.380" v="3545" actId="20577"/>
          <ac:spMkLst>
            <pc:docMk/>
            <pc:sldMk cId="939186224" sldId="469"/>
            <ac:spMk id="3" creationId="{EBA08B82-5FD8-403E-4DFB-B1BE12020BF2}"/>
          </ac:spMkLst>
        </pc:spChg>
      </pc:sldChg>
      <pc:sldChg chg="modSp new mod">
        <pc:chgData name="Christopher Diggins" userId="5aeb5eb5ad850d79" providerId="LiveId" clId="{8627BB4B-3DCB-4CCC-A4B6-2062D86EEE44}" dt="2023-01-17T00:17:54.798" v="3629" actId="20577"/>
        <pc:sldMkLst>
          <pc:docMk/>
          <pc:sldMk cId="303556866" sldId="470"/>
        </pc:sldMkLst>
        <pc:spChg chg="mod">
          <ac:chgData name="Christopher Diggins" userId="5aeb5eb5ad850d79" providerId="LiveId" clId="{8627BB4B-3DCB-4CCC-A4B6-2062D86EEE44}" dt="2023-01-17T00:17:39.722" v="3564" actId="20577"/>
          <ac:spMkLst>
            <pc:docMk/>
            <pc:sldMk cId="303556866" sldId="470"/>
            <ac:spMk id="2" creationId="{376DD3E0-D100-0EA3-DD69-89EE6AB8E747}"/>
          </ac:spMkLst>
        </pc:spChg>
        <pc:spChg chg="mod">
          <ac:chgData name="Christopher Diggins" userId="5aeb5eb5ad850d79" providerId="LiveId" clId="{8627BB4B-3DCB-4CCC-A4B6-2062D86EEE44}" dt="2023-01-17T00:17:54.798" v="3629" actId="20577"/>
          <ac:spMkLst>
            <pc:docMk/>
            <pc:sldMk cId="303556866" sldId="470"/>
            <ac:spMk id="3" creationId="{DF8D04DE-03AC-0EDA-E69C-F811F7565053}"/>
          </ac:spMkLst>
        </pc:sp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diagrams/_rels/data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svg"/><Relationship Id="rId2" Type="http://schemas.openxmlformats.org/officeDocument/2006/relationships/image" Target="../media/image48.png"/><Relationship Id="rId1" Type="http://schemas.openxmlformats.org/officeDocument/2006/relationships/hyperlink" Target="https://learn.microsoft.com/en-us/dotnet/csharp/programming-guide/indexers/" TargetMode="External"/><Relationship Id="rId5" Type="http://schemas.openxmlformats.org/officeDocument/2006/relationships/image" Target="../media/image51.svg"/><Relationship Id="rId4" Type="http://schemas.openxmlformats.org/officeDocument/2006/relationships/image" Target="../media/image50.pn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svg"/><Relationship Id="rId1" Type="http://schemas.openxmlformats.org/officeDocument/2006/relationships/image" Target="../media/image31.png"/><Relationship Id="rId4" Type="http://schemas.openxmlformats.org/officeDocument/2006/relationships/image" Target="../media/image34.svg"/></Relationships>
</file>

<file path=ppt/diagrams/_rels/data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sv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svg"/><Relationship Id="rId1" Type="http://schemas.openxmlformats.org/officeDocument/2006/relationships/image" Target="../media/image38.png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10" Type="http://schemas.openxmlformats.org/officeDocument/2006/relationships/image" Target="../media/image47.svg"/><Relationship Id="rId4" Type="http://schemas.openxmlformats.org/officeDocument/2006/relationships/image" Target="../media/image41.svg"/><Relationship Id="rId9" Type="http://schemas.openxmlformats.org/officeDocument/2006/relationships/image" Target="../media/image46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diagrams/_rels/drawing11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dotnet/csharp/programming-guide/indexers/" TargetMode="External"/><Relationship Id="rId2" Type="http://schemas.openxmlformats.org/officeDocument/2006/relationships/image" Target="../media/image49.svg"/><Relationship Id="rId1" Type="http://schemas.openxmlformats.org/officeDocument/2006/relationships/image" Target="../media/image48.png"/><Relationship Id="rId5" Type="http://schemas.openxmlformats.org/officeDocument/2006/relationships/image" Target="../media/image51.svg"/><Relationship Id="rId4" Type="http://schemas.openxmlformats.org/officeDocument/2006/relationships/image" Target="../media/image50.pn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svg"/><Relationship Id="rId1" Type="http://schemas.openxmlformats.org/officeDocument/2006/relationships/image" Target="../media/image31.png"/><Relationship Id="rId4" Type="http://schemas.openxmlformats.org/officeDocument/2006/relationships/image" Target="../media/image34.svg"/></Relationships>
</file>

<file path=ppt/diagrams/_rels/drawing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sv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svg"/><Relationship Id="rId1" Type="http://schemas.openxmlformats.org/officeDocument/2006/relationships/image" Target="../media/image38.png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10" Type="http://schemas.openxmlformats.org/officeDocument/2006/relationships/image" Target="../media/image47.svg"/><Relationship Id="rId4" Type="http://schemas.openxmlformats.org/officeDocument/2006/relationships/image" Target="../media/image41.svg"/><Relationship Id="rId9" Type="http://schemas.openxmlformats.org/officeDocument/2006/relationships/image" Target="../media/image46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08C649C-4A1C-4885-8A57-E8893B6C7812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1D8740E6-C5AA-4844-B627-25B12E88C308}">
      <dgm:prSet/>
      <dgm:spPr/>
      <dgm:t>
        <a:bodyPr/>
        <a:lstStyle/>
        <a:p>
          <a:r>
            <a:rPr lang="en-CA"/>
            <a:t>Become more familiar with C# syntax and semantics </a:t>
          </a:r>
          <a:endParaRPr lang="en-US"/>
        </a:p>
      </dgm:t>
    </dgm:pt>
    <dgm:pt modelId="{0EAEBC86-9940-43A8-B891-E976791B6610}" type="parTrans" cxnId="{4CABBECC-3E32-453C-AC73-6619089B246A}">
      <dgm:prSet/>
      <dgm:spPr/>
      <dgm:t>
        <a:bodyPr/>
        <a:lstStyle/>
        <a:p>
          <a:endParaRPr lang="en-US"/>
        </a:p>
      </dgm:t>
    </dgm:pt>
    <dgm:pt modelId="{0A93DFBF-7F5D-46E5-9FC0-F1E83E5F7738}" type="sibTrans" cxnId="{4CABBECC-3E32-453C-AC73-6619089B246A}">
      <dgm:prSet/>
      <dgm:spPr/>
      <dgm:t>
        <a:bodyPr/>
        <a:lstStyle/>
        <a:p>
          <a:endParaRPr lang="en-US"/>
        </a:p>
      </dgm:t>
    </dgm:pt>
    <dgm:pt modelId="{163F4533-77C2-4DF2-AD2C-4B0101D4CD32}">
      <dgm:prSet/>
      <dgm:spPr/>
      <dgm:t>
        <a:bodyPr/>
        <a:lstStyle/>
        <a:p>
          <a:r>
            <a:rPr lang="en-CA"/>
            <a:t>Understand the concepts introduced using real examples</a:t>
          </a:r>
          <a:endParaRPr lang="en-US"/>
        </a:p>
      </dgm:t>
    </dgm:pt>
    <dgm:pt modelId="{25C63797-83A0-4E18-B391-6F4B8D80310C}" type="parTrans" cxnId="{6612EDAD-A6C6-440A-B42E-FFE467E0FB55}">
      <dgm:prSet/>
      <dgm:spPr/>
      <dgm:t>
        <a:bodyPr/>
        <a:lstStyle/>
        <a:p>
          <a:endParaRPr lang="en-US"/>
        </a:p>
      </dgm:t>
    </dgm:pt>
    <dgm:pt modelId="{112E3483-3094-40DC-BB43-E3F4567C3E08}" type="sibTrans" cxnId="{6612EDAD-A6C6-440A-B42E-FFE467E0FB55}">
      <dgm:prSet/>
      <dgm:spPr/>
      <dgm:t>
        <a:bodyPr/>
        <a:lstStyle/>
        <a:p>
          <a:endParaRPr lang="en-US"/>
        </a:p>
      </dgm:t>
    </dgm:pt>
    <dgm:pt modelId="{D844E0E7-5F33-41BA-8968-A45738C12A41}">
      <dgm:prSet/>
      <dgm:spPr/>
      <dgm:t>
        <a:bodyPr/>
        <a:lstStyle/>
        <a:p>
          <a:r>
            <a:rPr lang="en-CA"/>
            <a:t>How using Unit tests can help your understanding</a:t>
          </a:r>
          <a:endParaRPr lang="en-US"/>
        </a:p>
      </dgm:t>
    </dgm:pt>
    <dgm:pt modelId="{A673787F-6283-4CCC-AA3E-45A3AB341E0B}" type="parTrans" cxnId="{8F3315AC-258D-4DC8-AD93-92463E84B917}">
      <dgm:prSet/>
      <dgm:spPr/>
      <dgm:t>
        <a:bodyPr/>
        <a:lstStyle/>
        <a:p>
          <a:endParaRPr lang="en-US"/>
        </a:p>
      </dgm:t>
    </dgm:pt>
    <dgm:pt modelId="{4B320705-ACDA-498D-806D-B1F6DB1B38B5}" type="sibTrans" cxnId="{8F3315AC-258D-4DC8-AD93-92463E84B917}">
      <dgm:prSet/>
      <dgm:spPr/>
      <dgm:t>
        <a:bodyPr/>
        <a:lstStyle/>
        <a:p>
          <a:endParaRPr lang="en-US"/>
        </a:p>
      </dgm:t>
    </dgm:pt>
    <dgm:pt modelId="{2136D5F7-1B30-45C6-A6FA-AF90F66D9699}">
      <dgm:prSet/>
      <dgm:spPr/>
      <dgm:t>
        <a:bodyPr/>
        <a:lstStyle/>
        <a:p>
          <a:r>
            <a:rPr lang="en-CA"/>
            <a:t>Learn about how text and characters are represented</a:t>
          </a:r>
          <a:endParaRPr lang="en-US"/>
        </a:p>
      </dgm:t>
    </dgm:pt>
    <dgm:pt modelId="{F16E2033-C8F8-4BE0-BAB6-9ED081B74492}" type="parTrans" cxnId="{D2454CCF-87DA-41F2-8CF9-F983EB407A3E}">
      <dgm:prSet/>
      <dgm:spPr/>
      <dgm:t>
        <a:bodyPr/>
        <a:lstStyle/>
        <a:p>
          <a:endParaRPr lang="en-US"/>
        </a:p>
      </dgm:t>
    </dgm:pt>
    <dgm:pt modelId="{6A12891A-68C9-4D4A-9096-E75BFDD2B991}" type="sibTrans" cxnId="{D2454CCF-87DA-41F2-8CF9-F983EB407A3E}">
      <dgm:prSet/>
      <dgm:spPr/>
      <dgm:t>
        <a:bodyPr/>
        <a:lstStyle/>
        <a:p>
          <a:endParaRPr lang="en-US"/>
        </a:p>
      </dgm:t>
    </dgm:pt>
    <dgm:pt modelId="{AA6617C0-D7A5-439C-BA28-AA801A586DF4}" type="pres">
      <dgm:prSet presAssocID="{708C649C-4A1C-4885-8A57-E8893B6C7812}" presName="root" presStyleCnt="0">
        <dgm:presLayoutVars>
          <dgm:dir/>
          <dgm:resizeHandles val="exact"/>
        </dgm:presLayoutVars>
      </dgm:prSet>
      <dgm:spPr/>
    </dgm:pt>
    <dgm:pt modelId="{5F75062F-5B77-4302-803B-AD40AD7FFA38}" type="pres">
      <dgm:prSet presAssocID="{1D8740E6-C5AA-4844-B627-25B12E88C308}" presName="compNode" presStyleCnt="0"/>
      <dgm:spPr/>
    </dgm:pt>
    <dgm:pt modelId="{E540911F-4EA7-4499-B87E-B198780F36C5}" type="pres">
      <dgm:prSet presAssocID="{1D8740E6-C5AA-4844-B627-25B12E88C308}" presName="bgRect" presStyleLbl="bgShp" presStyleIdx="0" presStyleCnt="4"/>
      <dgm:spPr/>
    </dgm:pt>
    <dgm:pt modelId="{0AC44B4A-4907-41A9-81C0-A4A319BAD8EA}" type="pres">
      <dgm:prSet presAssocID="{1D8740E6-C5AA-4844-B627-25B12E88C308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6FDD895C-BD3D-4E75-8C9F-E58A496C1758}" type="pres">
      <dgm:prSet presAssocID="{1D8740E6-C5AA-4844-B627-25B12E88C308}" presName="spaceRect" presStyleCnt="0"/>
      <dgm:spPr/>
    </dgm:pt>
    <dgm:pt modelId="{FA9EEE9A-9E14-4D7D-801D-566FDB10C86A}" type="pres">
      <dgm:prSet presAssocID="{1D8740E6-C5AA-4844-B627-25B12E88C308}" presName="parTx" presStyleLbl="revTx" presStyleIdx="0" presStyleCnt="4">
        <dgm:presLayoutVars>
          <dgm:chMax val="0"/>
          <dgm:chPref val="0"/>
        </dgm:presLayoutVars>
      </dgm:prSet>
      <dgm:spPr/>
    </dgm:pt>
    <dgm:pt modelId="{FDD67953-C468-473C-99C2-51BC87464CD6}" type="pres">
      <dgm:prSet presAssocID="{0A93DFBF-7F5D-46E5-9FC0-F1E83E5F7738}" presName="sibTrans" presStyleCnt="0"/>
      <dgm:spPr/>
    </dgm:pt>
    <dgm:pt modelId="{2C95940C-98D1-4B9B-8B03-784925D55BA5}" type="pres">
      <dgm:prSet presAssocID="{163F4533-77C2-4DF2-AD2C-4B0101D4CD32}" presName="compNode" presStyleCnt="0"/>
      <dgm:spPr/>
    </dgm:pt>
    <dgm:pt modelId="{26BE90FB-7CEF-44D8-B673-4008E2B7721C}" type="pres">
      <dgm:prSet presAssocID="{163F4533-77C2-4DF2-AD2C-4B0101D4CD32}" presName="bgRect" presStyleLbl="bgShp" presStyleIdx="1" presStyleCnt="4"/>
      <dgm:spPr/>
    </dgm:pt>
    <dgm:pt modelId="{094DC98A-E1B2-4778-9A8E-93CA3B6B8785}" type="pres">
      <dgm:prSet presAssocID="{163F4533-77C2-4DF2-AD2C-4B0101D4CD32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EA46E020-DB1E-44D5-9DAB-C11A2FBC2A0D}" type="pres">
      <dgm:prSet presAssocID="{163F4533-77C2-4DF2-AD2C-4B0101D4CD32}" presName="spaceRect" presStyleCnt="0"/>
      <dgm:spPr/>
    </dgm:pt>
    <dgm:pt modelId="{CF60BF3C-7F63-44A6-84C4-61EFE907D40B}" type="pres">
      <dgm:prSet presAssocID="{163F4533-77C2-4DF2-AD2C-4B0101D4CD32}" presName="parTx" presStyleLbl="revTx" presStyleIdx="1" presStyleCnt="4">
        <dgm:presLayoutVars>
          <dgm:chMax val="0"/>
          <dgm:chPref val="0"/>
        </dgm:presLayoutVars>
      </dgm:prSet>
      <dgm:spPr/>
    </dgm:pt>
    <dgm:pt modelId="{2D634B84-C614-4B1A-9575-677F8D43851E}" type="pres">
      <dgm:prSet presAssocID="{112E3483-3094-40DC-BB43-E3F4567C3E08}" presName="sibTrans" presStyleCnt="0"/>
      <dgm:spPr/>
    </dgm:pt>
    <dgm:pt modelId="{D1558F9C-A114-471A-8A21-D0874575DB64}" type="pres">
      <dgm:prSet presAssocID="{D844E0E7-5F33-41BA-8968-A45738C12A41}" presName="compNode" presStyleCnt="0"/>
      <dgm:spPr/>
    </dgm:pt>
    <dgm:pt modelId="{03B51D14-E08E-4F02-815E-51D0B1F5FB16}" type="pres">
      <dgm:prSet presAssocID="{D844E0E7-5F33-41BA-8968-A45738C12A41}" presName="bgRect" presStyleLbl="bgShp" presStyleIdx="2" presStyleCnt="4"/>
      <dgm:spPr/>
    </dgm:pt>
    <dgm:pt modelId="{516578FB-5A0E-4E33-B652-DE26DC95E5E0}" type="pres">
      <dgm:prSet presAssocID="{D844E0E7-5F33-41BA-8968-A45738C12A41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86F5682D-C367-4CAB-A776-82B742A581A6}" type="pres">
      <dgm:prSet presAssocID="{D844E0E7-5F33-41BA-8968-A45738C12A41}" presName="spaceRect" presStyleCnt="0"/>
      <dgm:spPr/>
    </dgm:pt>
    <dgm:pt modelId="{E33498D9-7985-407A-AA5F-F947BB2B6FC9}" type="pres">
      <dgm:prSet presAssocID="{D844E0E7-5F33-41BA-8968-A45738C12A41}" presName="parTx" presStyleLbl="revTx" presStyleIdx="2" presStyleCnt="4">
        <dgm:presLayoutVars>
          <dgm:chMax val="0"/>
          <dgm:chPref val="0"/>
        </dgm:presLayoutVars>
      </dgm:prSet>
      <dgm:spPr/>
    </dgm:pt>
    <dgm:pt modelId="{54A51E6A-C15B-4506-9851-7B8D3A0384FA}" type="pres">
      <dgm:prSet presAssocID="{4B320705-ACDA-498D-806D-B1F6DB1B38B5}" presName="sibTrans" presStyleCnt="0"/>
      <dgm:spPr/>
    </dgm:pt>
    <dgm:pt modelId="{31C5F7C8-CFB7-49CF-8E2F-E634EE30D9C3}" type="pres">
      <dgm:prSet presAssocID="{2136D5F7-1B30-45C6-A6FA-AF90F66D9699}" presName="compNode" presStyleCnt="0"/>
      <dgm:spPr/>
    </dgm:pt>
    <dgm:pt modelId="{0E4E3204-22CE-47C2-B50B-541258F9913B}" type="pres">
      <dgm:prSet presAssocID="{2136D5F7-1B30-45C6-A6FA-AF90F66D9699}" presName="bgRect" presStyleLbl="bgShp" presStyleIdx="3" presStyleCnt="4"/>
      <dgm:spPr/>
    </dgm:pt>
    <dgm:pt modelId="{E2B959B5-A3E4-4E84-81D1-74BBC1A20085}" type="pres">
      <dgm:prSet presAssocID="{2136D5F7-1B30-45C6-A6FA-AF90F66D9699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pen Book"/>
        </a:ext>
      </dgm:extLst>
    </dgm:pt>
    <dgm:pt modelId="{9351D916-41B5-401D-96DD-706CE8283C91}" type="pres">
      <dgm:prSet presAssocID="{2136D5F7-1B30-45C6-A6FA-AF90F66D9699}" presName="spaceRect" presStyleCnt="0"/>
      <dgm:spPr/>
    </dgm:pt>
    <dgm:pt modelId="{D54726E3-E185-4B7A-BEB0-FAFF285BD591}" type="pres">
      <dgm:prSet presAssocID="{2136D5F7-1B30-45C6-A6FA-AF90F66D9699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D4233507-A961-4B25-B1BE-50B376F4733B}" type="presOf" srcId="{2136D5F7-1B30-45C6-A6FA-AF90F66D9699}" destId="{D54726E3-E185-4B7A-BEB0-FAFF285BD591}" srcOrd="0" destOrd="0" presId="urn:microsoft.com/office/officeart/2018/2/layout/IconVerticalSolidList"/>
    <dgm:cxn modelId="{84AF8131-A7AC-40FC-9C32-83C86F5D1073}" type="presOf" srcId="{708C649C-4A1C-4885-8A57-E8893B6C7812}" destId="{AA6617C0-D7A5-439C-BA28-AA801A586DF4}" srcOrd="0" destOrd="0" presId="urn:microsoft.com/office/officeart/2018/2/layout/IconVerticalSolidList"/>
    <dgm:cxn modelId="{8F3315AC-258D-4DC8-AD93-92463E84B917}" srcId="{708C649C-4A1C-4885-8A57-E8893B6C7812}" destId="{D844E0E7-5F33-41BA-8968-A45738C12A41}" srcOrd="2" destOrd="0" parTransId="{A673787F-6283-4CCC-AA3E-45A3AB341E0B}" sibTransId="{4B320705-ACDA-498D-806D-B1F6DB1B38B5}"/>
    <dgm:cxn modelId="{6612EDAD-A6C6-440A-B42E-FFE467E0FB55}" srcId="{708C649C-4A1C-4885-8A57-E8893B6C7812}" destId="{163F4533-77C2-4DF2-AD2C-4B0101D4CD32}" srcOrd="1" destOrd="0" parTransId="{25C63797-83A0-4E18-B391-6F4B8D80310C}" sibTransId="{112E3483-3094-40DC-BB43-E3F4567C3E08}"/>
    <dgm:cxn modelId="{F974C9B9-CDB1-481E-AC52-1C80CB2A5B70}" type="presOf" srcId="{163F4533-77C2-4DF2-AD2C-4B0101D4CD32}" destId="{CF60BF3C-7F63-44A6-84C4-61EFE907D40B}" srcOrd="0" destOrd="0" presId="urn:microsoft.com/office/officeart/2018/2/layout/IconVerticalSolidList"/>
    <dgm:cxn modelId="{4CABBECC-3E32-453C-AC73-6619089B246A}" srcId="{708C649C-4A1C-4885-8A57-E8893B6C7812}" destId="{1D8740E6-C5AA-4844-B627-25B12E88C308}" srcOrd="0" destOrd="0" parTransId="{0EAEBC86-9940-43A8-B891-E976791B6610}" sibTransId="{0A93DFBF-7F5D-46E5-9FC0-F1E83E5F7738}"/>
    <dgm:cxn modelId="{D2454CCF-87DA-41F2-8CF9-F983EB407A3E}" srcId="{708C649C-4A1C-4885-8A57-E8893B6C7812}" destId="{2136D5F7-1B30-45C6-A6FA-AF90F66D9699}" srcOrd="3" destOrd="0" parTransId="{F16E2033-C8F8-4BE0-BAB6-9ED081B74492}" sibTransId="{6A12891A-68C9-4D4A-9096-E75BFDD2B991}"/>
    <dgm:cxn modelId="{596926E1-FCED-4ECF-9D14-914B0E0F8E1B}" type="presOf" srcId="{D844E0E7-5F33-41BA-8968-A45738C12A41}" destId="{E33498D9-7985-407A-AA5F-F947BB2B6FC9}" srcOrd="0" destOrd="0" presId="urn:microsoft.com/office/officeart/2018/2/layout/IconVerticalSolidList"/>
    <dgm:cxn modelId="{D0105DE8-35B5-4BB8-B81B-E38E5111CF58}" type="presOf" srcId="{1D8740E6-C5AA-4844-B627-25B12E88C308}" destId="{FA9EEE9A-9E14-4D7D-801D-566FDB10C86A}" srcOrd="0" destOrd="0" presId="urn:microsoft.com/office/officeart/2018/2/layout/IconVerticalSolidList"/>
    <dgm:cxn modelId="{18424B80-15BE-400E-8A0B-F746E2EF32B3}" type="presParOf" srcId="{AA6617C0-D7A5-439C-BA28-AA801A586DF4}" destId="{5F75062F-5B77-4302-803B-AD40AD7FFA38}" srcOrd="0" destOrd="0" presId="urn:microsoft.com/office/officeart/2018/2/layout/IconVerticalSolidList"/>
    <dgm:cxn modelId="{92893A7B-406D-43EB-ABB6-C35F0A617F43}" type="presParOf" srcId="{5F75062F-5B77-4302-803B-AD40AD7FFA38}" destId="{E540911F-4EA7-4499-B87E-B198780F36C5}" srcOrd="0" destOrd="0" presId="urn:microsoft.com/office/officeart/2018/2/layout/IconVerticalSolidList"/>
    <dgm:cxn modelId="{465DE874-B958-4380-A8BF-0D793D805AAC}" type="presParOf" srcId="{5F75062F-5B77-4302-803B-AD40AD7FFA38}" destId="{0AC44B4A-4907-41A9-81C0-A4A319BAD8EA}" srcOrd="1" destOrd="0" presId="urn:microsoft.com/office/officeart/2018/2/layout/IconVerticalSolidList"/>
    <dgm:cxn modelId="{53C32C2E-10D4-4C06-A106-84C68F3DFABA}" type="presParOf" srcId="{5F75062F-5B77-4302-803B-AD40AD7FFA38}" destId="{6FDD895C-BD3D-4E75-8C9F-E58A496C1758}" srcOrd="2" destOrd="0" presId="urn:microsoft.com/office/officeart/2018/2/layout/IconVerticalSolidList"/>
    <dgm:cxn modelId="{E0E979F3-B2F1-4A30-BDD3-04F24531D678}" type="presParOf" srcId="{5F75062F-5B77-4302-803B-AD40AD7FFA38}" destId="{FA9EEE9A-9E14-4D7D-801D-566FDB10C86A}" srcOrd="3" destOrd="0" presId="urn:microsoft.com/office/officeart/2018/2/layout/IconVerticalSolidList"/>
    <dgm:cxn modelId="{5BE14718-D024-4C68-B767-F8AF7C7ED15C}" type="presParOf" srcId="{AA6617C0-D7A5-439C-BA28-AA801A586DF4}" destId="{FDD67953-C468-473C-99C2-51BC87464CD6}" srcOrd="1" destOrd="0" presId="urn:microsoft.com/office/officeart/2018/2/layout/IconVerticalSolidList"/>
    <dgm:cxn modelId="{8618FE5C-714B-4118-A1D6-3994F190F628}" type="presParOf" srcId="{AA6617C0-D7A5-439C-BA28-AA801A586DF4}" destId="{2C95940C-98D1-4B9B-8B03-784925D55BA5}" srcOrd="2" destOrd="0" presId="urn:microsoft.com/office/officeart/2018/2/layout/IconVerticalSolidList"/>
    <dgm:cxn modelId="{D7A5D016-25CC-4F4C-A256-D93DB355D7D0}" type="presParOf" srcId="{2C95940C-98D1-4B9B-8B03-784925D55BA5}" destId="{26BE90FB-7CEF-44D8-B673-4008E2B7721C}" srcOrd="0" destOrd="0" presId="urn:microsoft.com/office/officeart/2018/2/layout/IconVerticalSolidList"/>
    <dgm:cxn modelId="{ADCE4803-DDBB-4A2E-BFFA-BC25BE9F32F3}" type="presParOf" srcId="{2C95940C-98D1-4B9B-8B03-784925D55BA5}" destId="{094DC98A-E1B2-4778-9A8E-93CA3B6B8785}" srcOrd="1" destOrd="0" presId="urn:microsoft.com/office/officeart/2018/2/layout/IconVerticalSolidList"/>
    <dgm:cxn modelId="{9A04EB3B-A357-4A37-B917-1BB84423D272}" type="presParOf" srcId="{2C95940C-98D1-4B9B-8B03-784925D55BA5}" destId="{EA46E020-DB1E-44D5-9DAB-C11A2FBC2A0D}" srcOrd="2" destOrd="0" presId="urn:microsoft.com/office/officeart/2018/2/layout/IconVerticalSolidList"/>
    <dgm:cxn modelId="{13CAA1FA-409E-4325-8B1F-CEABD7A42A3C}" type="presParOf" srcId="{2C95940C-98D1-4B9B-8B03-784925D55BA5}" destId="{CF60BF3C-7F63-44A6-84C4-61EFE907D40B}" srcOrd="3" destOrd="0" presId="urn:microsoft.com/office/officeart/2018/2/layout/IconVerticalSolidList"/>
    <dgm:cxn modelId="{6FB8840E-8F3B-49F0-A2C0-C45AFB3C5A97}" type="presParOf" srcId="{AA6617C0-D7A5-439C-BA28-AA801A586DF4}" destId="{2D634B84-C614-4B1A-9575-677F8D43851E}" srcOrd="3" destOrd="0" presId="urn:microsoft.com/office/officeart/2018/2/layout/IconVerticalSolidList"/>
    <dgm:cxn modelId="{74B40B2A-4A71-4C38-A706-6D4165AC71D0}" type="presParOf" srcId="{AA6617C0-D7A5-439C-BA28-AA801A586DF4}" destId="{D1558F9C-A114-471A-8A21-D0874575DB64}" srcOrd="4" destOrd="0" presId="urn:microsoft.com/office/officeart/2018/2/layout/IconVerticalSolidList"/>
    <dgm:cxn modelId="{6B808693-9C0A-4108-B74C-BA3598720B32}" type="presParOf" srcId="{D1558F9C-A114-471A-8A21-D0874575DB64}" destId="{03B51D14-E08E-4F02-815E-51D0B1F5FB16}" srcOrd="0" destOrd="0" presId="urn:microsoft.com/office/officeart/2018/2/layout/IconVerticalSolidList"/>
    <dgm:cxn modelId="{D43F65B7-B180-4FA2-8DF3-C7E8BE558183}" type="presParOf" srcId="{D1558F9C-A114-471A-8A21-D0874575DB64}" destId="{516578FB-5A0E-4E33-B652-DE26DC95E5E0}" srcOrd="1" destOrd="0" presId="urn:microsoft.com/office/officeart/2018/2/layout/IconVerticalSolidList"/>
    <dgm:cxn modelId="{10E0C2BB-B422-4C33-8AA5-5BCDE120A166}" type="presParOf" srcId="{D1558F9C-A114-471A-8A21-D0874575DB64}" destId="{86F5682D-C367-4CAB-A776-82B742A581A6}" srcOrd="2" destOrd="0" presId="urn:microsoft.com/office/officeart/2018/2/layout/IconVerticalSolidList"/>
    <dgm:cxn modelId="{E7248CA1-7AAF-4C19-88C9-98DF0D303645}" type="presParOf" srcId="{D1558F9C-A114-471A-8A21-D0874575DB64}" destId="{E33498D9-7985-407A-AA5F-F947BB2B6FC9}" srcOrd="3" destOrd="0" presId="urn:microsoft.com/office/officeart/2018/2/layout/IconVerticalSolidList"/>
    <dgm:cxn modelId="{6843DFC4-5F05-4DCE-B627-FF32CB455977}" type="presParOf" srcId="{AA6617C0-D7A5-439C-BA28-AA801A586DF4}" destId="{54A51E6A-C15B-4506-9851-7B8D3A0384FA}" srcOrd="5" destOrd="0" presId="urn:microsoft.com/office/officeart/2018/2/layout/IconVerticalSolidList"/>
    <dgm:cxn modelId="{75B19144-D29E-4FA1-93E7-0541AE9FADAC}" type="presParOf" srcId="{AA6617C0-D7A5-439C-BA28-AA801A586DF4}" destId="{31C5F7C8-CFB7-49CF-8E2F-E634EE30D9C3}" srcOrd="6" destOrd="0" presId="urn:microsoft.com/office/officeart/2018/2/layout/IconVerticalSolidList"/>
    <dgm:cxn modelId="{BAB53CF3-C58A-417F-A6C7-1FC32A8A1414}" type="presParOf" srcId="{31C5F7C8-CFB7-49CF-8E2F-E634EE30D9C3}" destId="{0E4E3204-22CE-47C2-B50B-541258F9913B}" srcOrd="0" destOrd="0" presId="urn:microsoft.com/office/officeart/2018/2/layout/IconVerticalSolidList"/>
    <dgm:cxn modelId="{018C622F-C475-4FF5-94CD-EAD098C3A236}" type="presParOf" srcId="{31C5F7C8-CFB7-49CF-8E2F-E634EE30D9C3}" destId="{E2B959B5-A3E4-4E84-81D1-74BBC1A20085}" srcOrd="1" destOrd="0" presId="urn:microsoft.com/office/officeart/2018/2/layout/IconVerticalSolidList"/>
    <dgm:cxn modelId="{B4771493-66C0-4BD5-BFE3-B937772A4FEF}" type="presParOf" srcId="{31C5F7C8-CFB7-49CF-8E2F-E634EE30D9C3}" destId="{9351D916-41B5-401D-96DD-706CE8283C91}" srcOrd="2" destOrd="0" presId="urn:microsoft.com/office/officeart/2018/2/layout/IconVerticalSolidList"/>
    <dgm:cxn modelId="{58F78444-B182-4E51-9C21-0568BD3B678A}" type="presParOf" srcId="{31C5F7C8-CFB7-49CF-8E2F-E634EE30D9C3}" destId="{D54726E3-E185-4B7A-BEB0-FAFF285BD591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3097A917-60B7-47C3-A114-5DE1A119A11C}" type="doc">
      <dgm:prSet loTypeId="urn:microsoft.com/office/officeart/2008/layout/LinedList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0791729B-65AB-431C-B3A2-D62D2D66F7EC}">
      <dgm:prSet/>
      <dgm:spPr/>
      <dgm:t>
        <a:bodyPr/>
        <a:lstStyle/>
        <a:p>
          <a:r>
            <a:rPr lang="en-CA"/>
            <a:t>A property is a type member that resembles a field (data member) </a:t>
          </a:r>
          <a:endParaRPr lang="en-US"/>
        </a:p>
      </dgm:t>
    </dgm:pt>
    <dgm:pt modelId="{50B55442-1D59-4892-AD7D-812EF6E02261}" type="parTrans" cxnId="{196036C5-C7DD-43EC-B22F-BBAEEC2DB370}">
      <dgm:prSet/>
      <dgm:spPr/>
      <dgm:t>
        <a:bodyPr/>
        <a:lstStyle/>
        <a:p>
          <a:endParaRPr lang="en-US"/>
        </a:p>
      </dgm:t>
    </dgm:pt>
    <dgm:pt modelId="{565601E6-00EE-40A9-AE75-049131B142CB}" type="sibTrans" cxnId="{196036C5-C7DD-43EC-B22F-BBAEEC2DB370}">
      <dgm:prSet/>
      <dgm:spPr/>
      <dgm:t>
        <a:bodyPr/>
        <a:lstStyle/>
        <a:p>
          <a:endParaRPr lang="en-US"/>
        </a:p>
      </dgm:t>
    </dgm:pt>
    <dgm:pt modelId="{A0210498-FA6F-4C54-A6E0-701B6D893A1F}">
      <dgm:prSet/>
      <dgm:spPr/>
      <dgm:t>
        <a:bodyPr/>
        <a:lstStyle/>
        <a:p>
          <a:r>
            <a:rPr lang="en-CA" dirty="0"/>
            <a:t>It may redirect to a field or to a function under the hood</a:t>
          </a:r>
          <a:endParaRPr lang="en-US" dirty="0"/>
        </a:p>
      </dgm:t>
    </dgm:pt>
    <dgm:pt modelId="{5F1949F3-F769-425B-8575-2EFDFA30ACA3}" type="parTrans" cxnId="{26BFE627-0B58-4EC2-87EC-57D44432CFD6}">
      <dgm:prSet/>
      <dgm:spPr/>
      <dgm:t>
        <a:bodyPr/>
        <a:lstStyle/>
        <a:p>
          <a:endParaRPr lang="en-US"/>
        </a:p>
      </dgm:t>
    </dgm:pt>
    <dgm:pt modelId="{0BC5E1B0-7F5A-4B11-8CED-E8CA6E8E1D38}" type="sibTrans" cxnId="{26BFE627-0B58-4EC2-87EC-57D44432CFD6}">
      <dgm:prSet/>
      <dgm:spPr/>
      <dgm:t>
        <a:bodyPr/>
        <a:lstStyle/>
        <a:p>
          <a:endParaRPr lang="en-US"/>
        </a:p>
      </dgm:t>
    </dgm:pt>
    <dgm:pt modelId="{A81947DC-6E35-4915-BAAE-4795601188E6}">
      <dgm:prSet/>
      <dgm:spPr/>
      <dgm:t>
        <a:bodyPr/>
        <a:lstStyle/>
        <a:p>
          <a:r>
            <a:rPr lang="en-CA" dirty="0"/>
            <a:t>It may be read-only, read-write, or write-only (rare)</a:t>
          </a:r>
          <a:endParaRPr lang="en-US" dirty="0"/>
        </a:p>
      </dgm:t>
    </dgm:pt>
    <dgm:pt modelId="{DAA4AC65-2933-495E-AF56-868DB61CC036}" type="parTrans" cxnId="{1EF6547D-1716-4A96-BDB1-8772C8089844}">
      <dgm:prSet/>
      <dgm:spPr/>
      <dgm:t>
        <a:bodyPr/>
        <a:lstStyle/>
        <a:p>
          <a:endParaRPr lang="en-US"/>
        </a:p>
      </dgm:t>
    </dgm:pt>
    <dgm:pt modelId="{AE8C5F2A-218A-488A-AF8B-5829FABDE920}" type="sibTrans" cxnId="{1EF6547D-1716-4A96-BDB1-8772C8089844}">
      <dgm:prSet/>
      <dgm:spPr/>
      <dgm:t>
        <a:bodyPr/>
        <a:lstStyle/>
        <a:p>
          <a:endParaRPr lang="en-US"/>
        </a:p>
      </dgm:t>
    </dgm:pt>
    <dgm:pt modelId="{C6696669-64AA-4EBC-B52C-B2AB7E3388A3}">
      <dgm:prSet/>
      <dgm:spPr/>
      <dgm:t>
        <a:bodyPr/>
        <a:lstStyle/>
        <a:p>
          <a:r>
            <a:rPr lang="en-CA" dirty="0"/>
            <a:t>An example is the “Length” property of arrays and strings, or “Count” property of Lists</a:t>
          </a:r>
          <a:endParaRPr lang="en-US" dirty="0"/>
        </a:p>
      </dgm:t>
    </dgm:pt>
    <dgm:pt modelId="{8F9B0409-EC8F-4B2C-8992-E1BACAC3E060}" type="parTrans" cxnId="{B6B6A4E3-BFBB-430C-B24B-46239CC18FF1}">
      <dgm:prSet/>
      <dgm:spPr/>
      <dgm:t>
        <a:bodyPr/>
        <a:lstStyle/>
        <a:p>
          <a:endParaRPr lang="en-US"/>
        </a:p>
      </dgm:t>
    </dgm:pt>
    <dgm:pt modelId="{3F237299-7CA5-49B4-99D5-EAEBA84408AA}" type="sibTrans" cxnId="{B6B6A4E3-BFBB-430C-B24B-46239CC18FF1}">
      <dgm:prSet/>
      <dgm:spPr/>
      <dgm:t>
        <a:bodyPr/>
        <a:lstStyle/>
        <a:p>
          <a:endParaRPr lang="en-US"/>
        </a:p>
      </dgm:t>
    </dgm:pt>
    <dgm:pt modelId="{F07DA123-C8A3-49E4-B25F-BA6A06FB1951}">
      <dgm:prSet/>
      <dgm:spPr/>
      <dgm:t>
        <a:bodyPr/>
        <a:lstStyle/>
        <a:p>
          <a:r>
            <a:rPr lang="en-CA"/>
            <a:t>Like other members it may be static or instance based </a:t>
          </a:r>
          <a:endParaRPr lang="en-US"/>
        </a:p>
      </dgm:t>
    </dgm:pt>
    <dgm:pt modelId="{59DA4DCB-A8B1-486D-827A-0BB50DECFE3D}" type="parTrans" cxnId="{851E9436-4D8F-480C-836D-27054F6A740F}">
      <dgm:prSet/>
      <dgm:spPr/>
      <dgm:t>
        <a:bodyPr/>
        <a:lstStyle/>
        <a:p>
          <a:endParaRPr lang="en-US"/>
        </a:p>
      </dgm:t>
    </dgm:pt>
    <dgm:pt modelId="{6BCF87FD-024A-418F-BDC7-C3BA637EB8A1}" type="sibTrans" cxnId="{851E9436-4D8F-480C-836D-27054F6A740F}">
      <dgm:prSet/>
      <dgm:spPr/>
      <dgm:t>
        <a:bodyPr/>
        <a:lstStyle/>
        <a:p>
          <a:endParaRPr lang="en-US"/>
        </a:p>
      </dgm:t>
    </dgm:pt>
    <dgm:pt modelId="{D28156A6-2489-46A9-8489-261C1771FB26}" type="pres">
      <dgm:prSet presAssocID="{3097A917-60B7-47C3-A114-5DE1A119A11C}" presName="vert0" presStyleCnt="0">
        <dgm:presLayoutVars>
          <dgm:dir/>
          <dgm:animOne val="branch"/>
          <dgm:animLvl val="lvl"/>
        </dgm:presLayoutVars>
      </dgm:prSet>
      <dgm:spPr/>
    </dgm:pt>
    <dgm:pt modelId="{54057EED-C314-4F38-98FE-E9FB23C3A7E3}" type="pres">
      <dgm:prSet presAssocID="{0791729B-65AB-431C-B3A2-D62D2D66F7EC}" presName="thickLine" presStyleLbl="alignNode1" presStyleIdx="0" presStyleCnt="5"/>
      <dgm:spPr/>
    </dgm:pt>
    <dgm:pt modelId="{BD741920-FC8C-46A4-8832-F88A74E5129F}" type="pres">
      <dgm:prSet presAssocID="{0791729B-65AB-431C-B3A2-D62D2D66F7EC}" presName="horz1" presStyleCnt="0"/>
      <dgm:spPr/>
    </dgm:pt>
    <dgm:pt modelId="{7657077F-CF31-466D-B245-9EE794AF0477}" type="pres">
      <dgm:prSet presAssocID="{0791729B-65AB-431C-B3A2-D62D2D66F7EC}" presName="tx1" presStyleLbl="revTx" presStyleIdx="0" presStyleCnt="5"/>
      <dgm:spPr/>
    </dgm:pt>
    <dgm:pt modelId="{667A1625-F766-4F16-A4EC-67EE58BBCE74}" type="pres">
      <dgm:prSet presAssocID="{0791729B-65AB-431C-B3A2-D62D2D66F7EC}" presName="vert1" presStyleCnt="0"/>
      <dgm:spPr/>
    </dgm:pt>
    <dgm:pt modelId="{0CD78E80-B46B-45A9-B3EB-02B3ADFAFB42}" type="pres">
      <dgm:prSet presAssocID="{A0210498-FA6F-4C54-A6E0-701B6D893A1F}" presName="thickLine" presStyleLbl="alignNode1" presStyleIdx="1" presStyleCnt="5"/>
      <dgm:spPr/>
    </dgm:pt>
    <dgm:pt modelId="{49EBCC11-FD46-429E-A2A9-6B88B01B9761}" type="pres">
      <dgm:prSet presAssocID="{A0210498-FA6F-4C54-A6E0-701B6D893A1F}" presName="horz1" presStyleCnt="0"/>
      <dgm:spPr/>
    </dgm:pt>
    <dgm:pt modelId="{85F9A6E6-79FB-4C35-93A3-AC812C3A15E8}" type="pres">
      <dgm:prSet presAssocID="{A0210498-FA6F-4C54-A6E0-701B6D893A1F}" presName="tx1" presStyleLbl="revTx" presStyleIdx="1" presStyleCnt="5"/>
      <dgm:spPr/>
    </dgm:pt>
    <dgm:pt modelId="{215ADE4C-23A3-4499-B54C-AD2D4F501440}" type="pres">
      <dgm:prSet presAssocID="{A0210498-FA6F-4C54-A6E0-701B6D893A1F}" presName="vert1" presStyleCnt="0"/>
      <dgm:spPr/>
    </dgm:pt>
    <dgm:pt modelId="{5D9BF324-C4AF-41A8-BE4F-78146212EFA4}" type="pres">
      <dgm:prSet presAssocID="{A81947DC-6E35-4915-BAAE-4795601188E6}" presName="thickLine" presStyleLbl="alignNode1" presStyleIdx="2" presStyleCnt="5"/>
      <dgm:spPr/>
    </dgm:pt>
    <dgm:pt modelId="{4F31444E-12E4-4CF0-8FFD-7B9F4C300E56}" type="pres">
      <dgm:prSet presAssocID="{A81947DC-6E35-4915-BAAE-4795601188E6}" presName="horz1" presStyleCnt="0"/>
      <dgm:spPr/>
    </dgm:pt>
    <dgm:pt modelId="{9B52090C-18F2-489E-8339-D7B122FF6F51}" type="pres">
      <dgm:prSet presAssocID="{A81947DC-6E35-4915-BAAE-4795601188E6}" presName="tx1" presStyleLbl="revTx" presStyleIdx="2" presStyleCnt="5"/>
      <dgm:spPr/>
    </dgm:pt>
    <dgm:pt modelId="{040ED7D2-997C-4A66-A32C-325D8797E81D}" type="pres">
      <dgm:prSet presAssocID="{A81947DC-6E35-4915-BAAE-4795601188E6}" presName="vert1" presStyleCnt="0"/>
      <dgm:spPr/>
    </dgm:pt>
    <dgm:pt modelId="{3A93434A-B94C-40F9-A8DA-8E3101496569}" type="pres">
      <dgm:prSet presAssocID="{C6696669-64AA-4EBC-B52C-B2AB7E3388A3}" presName="thickLine" presStyleLbl="alignNode1" presStyleIdx="3" presStyleCnt="5"/>
      <dgm:spPr/>
    </dgm:pt>
    <dgm:pt modelId="{E2991C10-4167-436A-91FB-2703E8CA0042}" type="pres">
      <dgm:prSet presAssocID="{C6696669-64AA-4EBC-B52C-B2AB7E3388A3}" presName="horz1" presStyleCnt="0"/>
      <dgm:spPr/>
    </dgm:pt>
    <dgm:pt modelId="{53E2128D-DCD4-4C09-98B8-4F187E5C5FB2}" type="pres">
      <dgm:prSet presAssocID="{C6696669-64AA-4EBC-B52C-B2AB7E3388A3}" presName="tx1" presStyleLbl="revTx" presStyleIdx="3" presStyleCnt="5"/>
      <dgm:spPr/>
    </dgm:pt>
    <dgm:pt modelId="{D5ACE9CA-3875-46F3-AB4D-1F3CA70253FB}" type="pres">
      <dgm:prSet presAssocID="{C6696669-64AA-4EBC-B52C-B2AB7E3388A3}" presName="vert1" presStyleCnt="0"/>
      <dgm:spPr/>
    </dgm:pt>
    <dgm:pt modelId="{53342211-7689-48AD-8D9F-2C13A65D57DE}" type="pres">
      <dgm:prSet presAssocID="{F07DA123-C8A3-49E4-B25F-BA6A06FB1951}" presName="thickLine" presStyleLbl="alignNode1" presStyleIdx="4" presStyleCnt="5"/>
      <dgm:spPr/>
    </dgm:pt>
    <dgm:pt modelId="{4834EA35-6897-4BD6-A35A-C114651678B0}" type="pres">
      <dgm:prSet presAssocID="{F07DA123-C8A3-49E4-B25F-BA6A06FB1951}" presName="horz1" presStyleCnt="0"/>
      <dgm:spPr/>
    </dgm:pt>
    <dgm:pt modelId="{2044B001-61B5-4116-91C8-5CB301DE6C22}" type="pres">
      <dgm:prSet presAssocID="{F07DA123-C8A3-49E4-B25F-BA6A06FB1951}" presName="tx1" presStyleLbl="revTx" presStyleIdx="4" presStyleCnt="5"/>
      <dgm:spPr/>
    </dgm:pt>
    <dgm:pt modelId="{5133FF06-F538-4D63-B95B-991714A2C150}" type="pres">
      <dgm:prSet presAssocID="{F07DA123-C8A3-49E4-B25F-BA6A06FB1951}" presName="vert1" presStyleCnt="0"/>
      <dgm:spPr/>
    </dgm:pt>
  </dgm:ptLst>
  <dgm:cxnLst>
    <dgm:cxn modelId="{A03E1F00-DF13-467A-9A23-D7F3FD05152A}" type="presOf" srcId="{A81947DC-6E35-4915-BAAE-4795601188E6}" destId="{9B52090C-18F2-489E-8339-D7B122FF6F51}" srcOrd="0" destOrd="0" presId="urn:microsoft.com/office/officeart/2008/layout/LinedList"/>
    <dgm:cxn modelId="{26BFE627-0B58-4EC2-87EC-57D44432CFD6}" srcId="{3097A917-60B7-47C3-A114-5DE1A119A11C}" destId="{A0210498-FA6F-4C54-A6E0-701B6D893A1F}" srcOrd="1" destOrd="0" parTransId="{5F1949F3-F769-425B-8575-2EFDFA30ACA3}" sibTransId="{0BC5E1B0-7F5A-4B11-8CED-E8CA6E8E1D38}"/>
    <dgm:cxn modelId="{851E9436-4D8F-480C-836D-27054F6A740F}" srcId="{3097A917-60B7-47C3-A114-5DE1A119A11C}" destId="{F07DA123-C8A3-49E4-B25F-BA6A06FB1951}" srcOrd="4" destOrd="0" parTransId="{59DA4DCB-A8B1-486D-827A-0BB50DECFE3D}" sibTransId="{6BCF87FD-024A-418F-BDC7-C3BA637EB8A1}"/>
    <dgm:cxn modelId="{01968C65-4AD2-49DE-9325-41CDF548805B}" type="presOf" srcId="{3097A917-60B7-47C3-A114-5DE1A119A11C}" destId="{D28156A6-2489-46A9-8489-261C1771FB26}" srcOrd="0" destOrd="0" presId="urn:microsoft.com/office/officeart/2008/layout/LinedList"/>
    <dgm:cxn modelId="{61171F68-00FA-4B43-86FA-62CDBD8AE79F}" type="presOf" srcId="{F07DA123-C8A3-49E4-B25F-BA6A06FB1951}" destId="{2044B001-61B5-4116-91C8-5CB301DE6C22}" srcOrd="0" destOrd="0" presId="urn:microsoft.com/office/officeart/2008/layout/LinedList"/>
    <dgm:cxn modelId="{5858657A-BF1B-422D-895F-034E86645E96}" type="presOf" srcId="{C6696669-64AA-4EBC-B52C-B2AB7E3388A3}" destId="{53E2128D-DCD4-4C09-98B8-4F187E5C5FB2}" srcOrd="0" destOrd="0" presId="urn:microsoft.com/office/officeart/2008/layout/LinedList"/>
    <dgm:cxn modelId="{1EF6547D-1716-4A96-BDB1-8772C8089844}" srcId="{3097A917-60B7-47C3-A114-5DE1A119A11C}" destId="{A81947DC-6E35-4915-BAAE-4795601188E6}" srcOrd="2" destOrd="0" parTransId="{DAA4AC65-2933-495E-AF56-868DB61CC036}" sibTransId="{AE8C5F2A-218A-488A-AF8B-5829FABDE920}"/>
    <dgm:cxn modelId="{CA8EC6A1-F4BF-4ABF-AB21-78C31DCFA5A8}" type="presOf" srcId="{A0210498-FA6F-4C54-A6E0-701B6D893A1F}" destId="{85F9A6E6-79FB-4C35-93A3-AC812C3A15E8}" srcOrd="0" destOrd="0" presId="urn:microsoft.com/office/officeart/2008/layout/LinedList"/>
    <dgm:cxn modelId="{196036C5-C7DD-43EC-B22F-BBAEEC2DB370}" srcId="{3097A917-60B7-47C3-A114-5DE1A119A11C}" destId="{0791729B-65AB-431C-B3A2-D62D2D66F7EC}" srcOrd="0" destOrd="0" parTransId="{50B55442-1D59-4892-AD7D-812EF6E02261}" sibTransId="{565601E6-00EE-40A9-AE75-049131B142CB}"/>
    <dgm:cxn modelId="{B6B6A4E3-BFBB-430C-B24B-46239CC18FF1}" srcId="{3097A917-60B7-47C3-A114-5DE1A119A11C}" destId="{C6696669-64AA-4EBC-B52C-B2AB7E3388A3}" srcOrd="3" destOrd="0" parTransId="{8F9B0409-EC8F-4B2C-8992-E1BACAC3E060}" sibTransId="{3F237299-7CA5-49B4-99D5-EAEBA84408AA}"/>
    <dgm:cxn modelId="{94A0B2F1-9353-4D7F-8F72-9976C2DB4139}" type="presOf" srcId="{0791729B-65AB-431C-B3A2-D62D2D66F7EC}" destId="{7657077F-CF31-466D-B245-9EE794AF0477}" srcOrd="0" destOrd="0" presId="urn:microsoft.com/office/officeart/2008/layout/LinedList"/>
    <dgm:cxn modelId="{485EBA8B-C571-4F43-BAB2-3E6F6980F5DC}" type="presParOf" srcId="{D28156A6-2489-46A9-8489-261C1771FB26}" destId="{54057EED-C314-4F38-98FE-E9FB23C3A7E3}" srcOrd="0" destOrd="0" presId="urn:microsoft.com/office/officeart/2008/layout/LinedList"/>
    <dgm:cxn modelId="{6ADFF682-4ED4-4DF9-B78A-806C61077989}" type="presParOf" srcId="{D28156A6-2489-46A9-8489-261C1771FB26}" destId="{BD741920-FC8C-46A4-8832-F88A74E5129F}" srcOrd="1" destOrd="0" presId="urn:microsoft.com/office/officeart/2008/layout/LinedList"/>
    <dgm:cxn modelId="{7D0A7919-9BED-4807-9C4E-57F1FC0E2994}" type="presParOf" srcId="{BD741920-FC8C-46A4-8832-F88A74E5129F}" destId="{7657077F-CF31-466D-B245-9EE794AF0477}" srcOrd="0" destOrd="0" presId="urn:microsoft.com/office/officeart/2008/layout/LinedList"/>
    <dgm:cxn modelId="{25A5240D-159F-45DE-850D-EBE766E18C74}" type="presParOf" srcId="{BD741920-FC8C-46A4-8832-F88A74E5129F}" destId="{667A1625-F766-4F16-A4EC-67EE58BBCE74}" srcOrd="1" destOrd="0" presId="urn:microsoft.com/office/officeart/2008/layout/LinedList"/>
    <dgm:cxn modelId="{40259611-BFA6-4085-901B-827593FC30F8}" type="presParOf" srcId="{D28156A6-2489-46A9-8489-261C1771FB26}" destId="{0CD78E80-B46B-45A9-B3EB-02B3ADFAFB42}" srcOrd="2" destOrd="0" presId="urn:microsoft.com/office/officeart/2008/layout/LinedList"/>
    <dgm:cxn modelId="{DF2725EF-E1D0-42C2-B635-FC4CA54718BF}" type="presParOf" srcId="{D28156A6-2489-46A9-8489-261C1771FB26}" destId="{49EBCC11-FD46-429E-A2A9-6B88B01B9761}" srcOrd="3" destOrd="0" presId="urn:microsoft.com/office/officeart/2008/layout/LinedList"/>
    <dgm:cxn modelId="{65554D45-B4F0-4D02-8468-609618283274}" type="presParOf" srcId="{49EBCC11-FD46-429E-A2A9-6B88B01B9761}" destId="{85F9A6E6-79FB-4C35-93A3-AC812C3A15E8}" srcOrd="0" destOrd="0" presId="urn:microsoft.com/office/officeart/2008/layout/LinedList"/>
    <dgm:cxn modelId="{88E1E6BA-0336-4413-8D2A-94AA2BE41574}" type="presParOf" srcId="{49EBCC11-FD46-429E-A2A9-6B88B01B9761}" destId="{215ADE4C-23A3-4499-B54C-AD2D4F501440}" srcOrd="1" destOrd="0" presId="urn:microsoft.com/office/officeart/2008/layout/LinedList"/>
    <dgm:cxn modelId="{F34D9632-17A9-45D2-BD52-592C014F4517}" type="presParOf" srcId="{D28156A6-2489-46A9-8489-261C1771FB26}" destId="{5D9BF324-C4AF-41A8-BE4F-78146212EFA4}" srcOrd="4" destOrd="0" presId="urn:microsoft.com/office/officeart/2008/layout/LinedList"/>
    <dgm:cxn modelId="{DC305ABE-2098-4CFD-B78A-E3C2C64FC920}" type="presParOf" srcId="{D28156A6-2489-46A9-8489-261C1771FB26}" destId="{4F31444E-12E4-4CF0-8FFD-7B9F4C300E56}" srcOrd="5" destOrd="0" presId="urn:microsoft.com/office/officeart/2008/layout/LinedList"/>
    <dgm:cxn modelId="{B71DC4AA-153C-4CAF-B943-4EA9B6C000A7}" type="presParOf" srcId="{4F31444E-12E4-4CF0-8FFD-7B9F4C300E56}" destId="{9B52090C-18F2-489E-8339-D7B122FF6F51}" srcOrd="0" destOrd="0" presId="urn:microsoft.com/office/officeart/2008/layout/LinedList"/>
    <dgm:cxn modelId="{C6F4FB86-56D6-46AE-B0E7-E8FCC1EFBEBB}" type="presParOf" srcId="{4F31444E-12E4-4CF0-8FFD-7B9F4C300E56}" destId="{040ED7D2-997C-4A66-A32C-325D8797E81D}" srcOrd="1" destOrd="0" presId="urn:microsoft.com/office/officeart/2008/layout/LinedList"/>
    <dgm:cxn modelId="{61EA778C-FBA8-4FEF-8233-46A19BA5D76A}" type="presParOf" srcId="{D28156A6-2489-46A9-8489-261C1771FB26}" destId="{3A93434A-B94C-40F9-A8DA-8E3101496569}" srcOrd="6" destOrd="0" presId="urn:microsoft.com/office/officeart/2008/layout/LinedList"/>
    <dgm:cxn modelId="{6B47CC75-2423-4F15-93BA-FE08E9CC9E8C}" type="presParOf" srcId="{D28156A6-2489-46A9-8489-261C1771FB26}" destId="{E2991C10-4167-436A-91FB-2703E8CA0042}" srcOrd="7" destOrd="0" presId="urn:microsoft.com/office/officeart/2008/layout/LinedList"/>
    <dgm:cxn modelId="{B46A6E1B-C187-477E-8DAF-AF8628FBCC4C}" type="presParOf" srcId="{E2991C10-4167-436A-91FB-2703E8CA0042}" destId="{53E2128D-DCD4-4C09-98B8-4F187E5C5FB2}" srcOrd="0" destOrd="0" presId="urn:microsoft.com/office/officeart/2008/layout/LinedList"/>
    <dgm:cxn modelId="{8598F4D9-437D-4A08-84F2-C1BB7A69F37C}" type="presParOf" srcId="{E2991C10-4167-436A-91FB-2703E8CA0042}" destId="{D5ACE9CA-3875-46F3-AB4D-1F3CA70253FB}" srcOrd="1" destOrd="0" presId="urn:microsoft.com/office/officeart/2008/layout/LinedList"/>
    <dgm:cxn modelId="{C8A66479-3615-4FFF-8A31-0CE440E68D8B}" type="presParOf" srcId="{D28156A6-2489-46A9-8489-261C1771FB26}" destId="{53342211-7689-48AD-8D9F-2C13A65D57DE}" srcOrd="8" destOrd="0" presId="urn:microsoft.com/office/officeart/2008/layout/LinedList"/>
    <dgm:cxn modelId="{171429A9-184E-4898-87DB-DE054931820A}" type="presParOf" srcId="{D28156A6-2489-46A9-8489-261C1771FB26}" destId="{4834EA35-6897-4BD6-A35A-C114651678B0}" srcOrd="9" destOrd="0" presId="urn:microsoft.com/office/officeart/2008/layout/LinedList"/>
    <dgm:cxn modelId="{8BB3C16C-C4A0-462E-BBBD-97A14CE1404D}" type="presParOf" srcId="{4834EA35-6897-4BD6-A35A-C114651678B0}" destId="{2044B001-61B5-4116-91C8-5CB301DE6C22}" srcOrd="0" destOrd="0" presId="urn:microsoft.com/office/officeart/2008/layout/LinedList"/>
    <dgm:cxn modelId="{6E7FB498-4254-4474-ABB9-46726CE8AA19}" type="presParOf" srcId="{4834EA35-6897-4BD6-A35A-C114651678B0}" destId="{5133FF06-F538-4D63-B95B-991714A2C150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BCA4B62B-0A4B-4E68-B363-141C44F5648E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9BE9C432-E47F-40D9-9FF4-7E0D75C85B17}">
      <dgm:prSet/>
      <dgm:spPr/>
      <dgm:t>
        <a:bodyPr/>
        <a:lstStyle/>
        <a:p>
          <a:r>
            <a:rPr lang="en-CA"/>
            <a:t>An </a:t>
          </a:r>
          <a:r>
            <a:rPr lang="en-CA">
              <a:hlinkClick xmlns:r="http://schemas.openxmlformats.org/officeDocument/2006/relationships" r:id="rId1"/>
            </a:rPr>
            <a:t>indexer</a:t>
          </a:r>
          <a:r>
            <a:rPr lang="en-CA"/>
            <a:t> allows a type instance to be indexed like an array or dictionary</a:t>
          </a:r>
          <a:endParaRPr lang="en-US"/>
        </a:p>
      </dgm:t>
    </dgm:pt>
    <dgm:pt modelId="{28EAA97E-7FEF-4778-9E71-C11C8AAD37B5}" type="parTrans" cxnId="{2705F726-6EAE-4D49-BD87-11641F109367}">
      <dgm:prSet/>
      <dgm:spPr/>
      <dgm:t>
        <a:bodyPr/>
        <a:lstStyle/>
        <a:p>
          <a:endParaRPr lang="en-US"/>
        </a:p>
      </dgm:t>
    </dgm:pt>
    <dgm:pt modelId="{5C549054-5FD4-45F3-AB88-326C9EA37D34}" type="sibTrans" cxnId="{2705F726-6EAE-4D49-BD87-11641F109367}">
      <dgm:prSet/>
      <dgm:spPr/>
      <dgm:t>
        <a:bodyPr/>
        <a:lstStyle/>
        <a:p>
          <a:endParaRPr lang="en-US"/>
        </a:p>
      </dgm:t>
    </dgm:pt>
    <dgm:pt modelId="{A61796E5-F913-40DE-A639-B26CA244003E}">
      <dgm:prSet/>
      <dgm:spPr/>
      <dgm:t>
        <a:bodyPr/>
        <a:lstStyle/>
        <a:p>
          <a:r>
            <a:rPr lang="en-CA"/>
            <a:t>An indexer can accept any type of parameters (like an int, string, object.) </a:t>
          </a:r>
          <a:endParaRPr lang="en-US"/>
        </a:p>
      </dgm:t>
    </dgm:pt>
    <dgm:pt modelId="{94C3E794-90E6-4F51-887E-D85E7444FFA7}" type="parTrans" cxnId="{A35AD405-1642-47D5-BD47-6F0291BB8FF7}">
      <dgm:prSet/>
      <dgm:spPr/>
      <dgm:t>
        <a:bodyPr/>
        <a:lstStyle/>
        <a:p>
          <a:endParaRPr lang="en-US"/>
        </a:p>
      </dgm:t>
    </dgm:pt>
    <dgm:pt modelId="{5F5F9193-5F20-4D0A-9249-10447EF8EA6E}" type="sibTrans" cxnId="{A35AD405-1642-47D5-BD47-6F0291BB8FF7}">
      <dgm:prSet/>
      <dgm:spPr/>
      <dgm:t>
        <a:bodyPr/>
        <a:lstStyle/>
        <a:p>
          <a:endParaRPr lang="en-US"/>
        </a:p>
      </dgm:t>
    </dgm:pt>
    <dgm:pt modelId="{A1450453-D9AA-42BC-8714-0F91AC0AB8EA}" type="pres">
      <dgm:prSet presAssocID="{BCA4B62B-0A4B-4E68-B363-141C44F5648E}" presName="root" presStyleCnt="0">
        <dgm:presLayoutVars>
          <dgm:dir/>
          <dgm:resizeHandles val="exact"/>
        </dgm:presLayoutVars>
      </dgm:prSet>
      <dgm:spPr/>
    </dgm:pt>
    <dgm:pt modelId="{EEF589D9-DDAB-4E17-8C24-AC7FB528C867}" type="pres">
      <dgm:prSet presAssocID="{9BE9C432-E47F-40D9-9FF4-7E0D75C85B17}" presName="compNode" presStyleCnt="0"/>
      <dgm:spPr/>
    </dgm:pt>
    <dgm:pt modelId="{F171945E-D947-4FE6-AE89-16CB896C8BE0}" type="pres">
      <dgm:prSet presAssocID="{9BE9C432-E47F-40D9-9FF4-7E0D75C85B17}" presName="bgRect" presStyleLbl="bgShp" presStyleIdx="0" presStyleCnt="2"/>
      <dgm:spPr/>
    </dgm:pt>
    <dgm:pt modelId="{E1D29792-AC66-4BB9-8F65-4BCDF7E673A3}" type="pres">
      <dgm:prSet presAssocID="{9BE9C432-E47F-40D9-9FF4-7E0D75C85B17}" presName="iconRect" presStyleLbl="node1" presStyleIdx="0" presStyleCnt="2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381706C0-0919-4693-88E2-1D9B2FE01188}" type="pres">
      <dgm:prSet presAssocID="{9BE9C432-E47F-40D9-9FF4-7E0D75C85B17}" presName="spaceRect" presStyleCnt="0"/>
      <dgm:spPr/>
    </dgm:pt>
    <dgm:pt modelId="{C4E61A7F-31B8-4B8D-9367-EF2667BB0EB6}" type="pres">
      <dgm:prSet presAssocID="{9BE9C432-E47F-40D9-9FF4-7E0D75C85B17}" presName="parTx" presStyleLbl="revTx" presStyleIdx="0" presStyleCnt="2">
        <dgm:presLayoutVars>
          <dgm:chMax val="0"/>
          <dgm:chPref val="0"/>
        </dgm:presLayoutVars>
      </dgm:prSet>
      <dgm:spPr/>
    </dgm:pt>
    <dgm:pt modelId="{EE3B3DB5-40DF-4825-9A3E-3200C1CA21D1}" type="pres">
      <dgm:prSet presAssocID="{5C549054-5FD4-45F3-AB88-326C9EA37D34}" presName="sibTrans" presStyleCnt="0"/>
      <dgm:spPr/>
    </dgm:pt>
    <dgm:pt modelId="{FBCAD6C3-1807-465C-8334-6F5D559184E3}" type="pres">
      <dgm:prSet presAssocID="{A61796E5-F913-40DE-A639-B26CA244003E}" presName="compNode" presStyleCnt="0"/>
      <dgm:spPr/>
    </dgm:pt>
    <dgm:pt modelId="{5C18D801-9FB1-4421-B12F-591038545678}" type="pres">
      <dgm:prSet presAssocID="{A61796E5-F913-40DE-A639-B26CA244003E}" presName="bgRect" presStyleLbl="bgShp" presStyleIdx="1" presStyleCnt="2"/>
      <dgm:spPr/>
    </dgm:pt>
    <dgm:pt modelId="{15688DBF-1BB5-494E-8316-FE92C290CFEE}" type="pres">
      <dgm:prSet presAssocID="{A61796E5-F913-40DE-A639-B26CA244003E}" presName="iconRect" presStyleLbl="node1" presStyleIdx="1" presStyleCnt="2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ecision chart"/>
        </a:ext>
      </dgm:extLst>
    </dgm:pt>
    <dgm:pt modelId="{9DABDE4E-1CB6-49E7-B23E-9252CF6752FC}" type="pres">
      <dgm:prSet presAssocID="{A61796E5-F913-40DE-A639-B26CA244003E}" presName="spaceRect" presStyleCnt="0"/>
      <dgm:spPr/>
    </dgm:pt>
    <dgm:pt modelId="{0AB3ECA1-B8AD-4A22-9050-A8C99A923A93}" type="pres">
      <dgm:prSet presAssocID="{A61796E5-F913-40DE-A639-B26CA244003E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A35AD405-1642-47D5-BD47-6F0291BB8FF7}" srcId="{BCA4B62B-0A4B-4E68-B363-141C44F5648E}" destId="{A61796E5-F913-40DE-A639-B26CA244003E}" srcOrd="1" destOrd="0" parTransId="{94C3E794-90E6-4F51-887E-D85E7444FFA7}" sibTransId="{5F5F9193-5F20-4D0A-9249-10447EF8EA6E}"/>
    <dgm:cxn modelId="{2705F726-6EAE-4D49-BD87-11641F109367}" srcId="{BCA4B62B-0A4B-4E68-B363-141C44F5648E}" destId="{9BE9C432-E47F-40D9-9FF4-7E0D75C85B17}" srcOrd="0" destOrd="0" parTransId="{28EAA97E-7FEF-4778-9E71-C11C8AAD37B5}" sibTransId="{5C549054-5FD4-45F3-AB88-326C9EA37D34}"/>
    <dgm:cxn modelId="{FC1E4067-7E6D-4A6A-BBD3-1FEBAB5C1EA3}" type="presOf" srcId="{A61796E5-F913-40DE-A639-B26CA244003E}" destId="{0AB3ECA1-B8AD-4A22-9050-A8C99A923A93}" srcOrd="0" destOrd="0" presId="urn:microsoft.com/office/officeart/2018/2/layout/IconVerticalSolidList"/>
    <dgm:cxn modelId="{F6D83368-4621-406B-8D01-272D05E6EBA4}" type="presOf" srcId="{9BE9C432-E47F-40D9-9FF4-7E0D75C85B17}" destId="{C4E61A7F-31B8-4B8D-9367-EF2667BB0EB6}" srcOrd="0" destOrd="0" presId="urn:microsoft.com/office/officeart/2018/2/layout/IconVerticalSolidList"/>
    <dgm:cxn modelId="{E49378B4-C716-43FE-BB8D-6FFDA798225C}" type="presOf" srcId="{BCA4B62B-0A4B-4E68-B363-141C44F5648E}" destId="{A1450453-D9AA-42BC-8714-0F91AC0AB8EA}" srcOrd="0" destOrd="0" presId="urn:microsoft.com/office/officeart/2018/2/layout/IconVerticalSolidList"/>
    <dgm:cxn modelId="{4DE09816-3250-4E64-9607-9E100A0AFFDB}" type="presParOf" srcId="{A1450453-D9AA-42BC-8714-0F91AC0AB8EA}" destId="{EEF589D9-DDAB-4E17-8C24-AC7FB528C867}" srcOrd="0" destOrd="0" presId="urn:microsoft.com/office/officeart/2018/2/layout/IconVerticalSolidList"/>
    <dgm:cxn modelId="{7376E94A-D658-4442-84E4-6C2180FDC3D8}" type="presParOf" srcId="{EEF589D9-DDAB-4E17-8C24-AC7FB528C867}" destId="{F171945E-D947-4FE6-AE89-16CB896C8BE0}" srcOrd="0" destOrd="0" presId="urn:microsoft.com/office/officeart/2018/2/layout/IconVerticalSolidList"/>
    <dgm:cxn modelId="{4CFBFE7E-E7A0-400E-A54D-8C01705FA40C}" type="presParOf" srcId="{EEF589D9-DDAB-4E17-8C24-AC7FB528C867}" destId="{E1D29792-AC66-4BB9-8F65-4BCDF7E673A3}" srcOrd="1" destOrd="0" presId="urn:microsoft.com/office/officeart/2018/2/layout/IconVerticalSolidList"/>
    <dgm:cxn modelId="{AB27DCC1-D843-4794-9BBA-BB01CDCFD67D}" type="presParOf" srcId="{EEF589D9-DDAB-4E17-8C24-AC7FB528C867}" destId="{381706C0-0919-4693-88E2-1D9B2FE01188}" srcOrd="2" destOrd="0" presId="urn:microsoft.com/office/officeart/2018/2/layout/IconVerticalSolidList"/>
    <dgm:cxn modelId="{1CFBDF65-FC58-4A28-A4FD-3E6C8CC01B94}" type="presParOf" srcId="{EEF589D9-DDAB-4E17-8C24-AC7FB528C867}" destId="{C4E61A7F-31B8-4B8D-9367-EF2667BB0EB6}" srcOrd="3" destOrd="0" presId="urn:microsoft.com/office/officeart/2018/2/layout/IconVerticalSolidList"/>
    <dgm:cxn modelId="{7C707EBE-0372-4FBD-85E0-D8F56D5169F5}" type="presParOf" srcId="{A1450453-D9AA-42BC-8714-0F91AC0AB8EA}" destId="{EE3B3DB5-40DF-4825-9A3E-3200C1CA21D1}" srcOrd="1" destOrd="0" presId="urn:microsoft.com/office/officeart/2018/2/layout/IconVerticalSolidList"/>
    <dgm:cxn modelId="{8756B334-D44D-42DD-8442-02A276215B01}" type="presParOf" srcId="{A1450453-D9AA-42BC-8714-0F91AC0AB8EA}" destId="{FBCAD6C3-1807-465C-8334-6F5D559184E3}" srcOrd="2" destOrd="0" presId="urn:microsoft.com/office/officeart/2018/2/layout/IconVerticalSolidList"/>
    <dgm:cxn modelId="{82D4450F-00F5-40D1-BD78-9CC679815412}" type="presParOf" srcId="{FBCAD6C3-1807-465C-8334-6F5D559184E3}" destId="{5C18D801-9FB1-4421-B12F-591038545678}" srcOrd="0" destOrd="0" presId="urn:microsoft.com/office/officeart/2018/2/layout/IconVerticalSolidList"/>
    <dgm:cxn modelId="{03BA63AB-3985-4FD5-A2FB-BCDF99FD0088}" type="presParOf" srcId="{FBCAD6C3-1807-465C-8334-6F5D559184E3}" destId="{15688DBF-1BB5-494E-8316-FE92C290CFEE}" srcOrd="1" destOrd="0" presId="urn:microsoft.com/office/officeart/2018/2/layout/IconVerticalSolidList"/>
    <dgm:cxn modelId="{0C40D06F-FAC9-49EE-AA19-37AAB93496CB}" type="presParOf" srcId="{FBCAD6C3-1807-465C-8334-6F5D559184E3}" destId="{9DABDE4E-1CB6-49E7-B23E-9252CF6752FC}" srcOrd="2" destOrd="0" presId="urn:microsoft.com/office/officeart/2018/2/layout/IconVerticalSolidList"/>
    <dgm:cxn modelId="{C9CEDAD2-4FC0-4C7E-92BE-83B4EB6F329C}" type="presParOf" srcId="{FBCAD6C3-1807-465C-8334-6F5D559184E3}" destId="{0AB3ECA1-B8AD-4A22-9050-A8C99A923A93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ABE3EBE3-0A8D-4369-9099-D4455A68CB0A}" type="doc">
      <dgm:prSet loTypeId="urn:microsoft.com/office/officeart/2016/7/layout/BasicProcessNew" loCatId="process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2D281603-7784-4478-B2EC-1F7D9A6A12EB}">
      <dgm:prSet/>
      <dgm:spPr/>
      <dgm:t>
        <a:bodyPr/>
        <a:lstStyle/>
        <a:p>
          <a:r>
            <a:rPr lang="en-CA"/>
            <a:t>Strings implement “IEnumerable” </a:t>
          </a:r>
          <a:endParaRPr lang="en-US"/>
        </a:p>
      </dgm:t>
    </dgm:pt>
    <dgm:pt modelId="{22007453-71E6-4CEA-8E5F-BEA38A97FA46}" type="parTrans" cxnId="{3B2C2C76-F28A-4C7A-B5DD-2EFEBB51369C}">
      <dgm:prSet/>
      <dgm:spPr/>
      <dgm:t>
        <a:bodyPr/>
        <a:lstStyle/>
        <a:p>
          <a:endParaRPr lang="en-US"/>
        </a:p>
      </dgm:t>
    </dgm:pt>
    <dgm:pt modelId="{AC6CFF99-5BF7-424B-BF7F-51743BD5EE87}" type="sibTrans" cxnId="{3B2C2C76-F28A-4C7A-B5DD-2EFEBB51369C}">
      <dgm:prSet/>
      <dgm:spPr/>
      <dgm:t>
        <a:bodyPr/>
        <a:lstStyle/>
        <a:p>
          <a:endParaRPr lang="en-US"/>
        </a:p>
      </dgm:t>
    </dgm:pt>
    <dgm:pt modelId="{8A67518B-29FB-41A7-BA47-93C8B8E279A0}">
      <dgm:prSet/>
      <dgm:spPr/>
      <dgm:t>
        <a:bodyPr/>
        <a:lstStyle/>
        <a:p>
          <a:r>
            <a:rPr lang="en-CA"/>
            <a:t>This means you can loop through the characters with a foreach </a:t>
          </a:r>
          <a:endParaRPr lang="en-US"/>
        </a:p>
      </dgm:t>
    </dgm:pt>
    <dgm:pt modelId="{322BC3BC-3E47-46C6-9AE4-20D8721E6E9E}" type="parTrans" cxnId="{94CF9A87-A173-4DEF-A11B-BBBA62CFD52F}">
      <dgm:prSet/>
      <dgm:spPr/>
      <dgm:t>
        <a:bodyPr/>
        <a:lstStyle/>
        <a:p>
          <a:endParaRPr lang="en-US"/>
        </a:p>
      </dgm:t>
    </dgm:pt>
    <dgm:pt modelId="{B38821EF-04D3-4D80-BF36-DFCC6E219627}" type="sibTrans" cxnId="{94CF9A87-A173-4DEF-A11B-BBBA62CFD52F}">
      <dgm:prSet/>
      <dgm:spPr/>
      <dgm:t>
        <a:bodyPr/>
        <a:lstStyle/>
        <a:p>
          <a:endParaRPr lang="en-US"/>
        </a:p>
      </dgm:t>
    </dgm:pt>
    <dgm:pt modelId="{0A963BE6-0BAB-4EA7-B118-24671B665F25}" type="pres">
      <dgm:prSet presAssocID="{ABE3EBE3-0A8D-4369-9099-D4455A68CB0A}" presName="Name0" presStyleCnt="0">
        <dgm:presLayoutVars>
          <dgm:dir/>
          <dgm:resizeHandles val="exact"/>
        </dgm:presLayoutVars>
      </dgm:prSet>
      <dgm:spPr/>
    </dgm:pt>
    <dgm:pt modelId="{1223DEA0-6E8A-4DDC-B43E-92E6A762D93C}" type="pres">
      <dgm:prSet presAssocID="{2D281603-7784-4478-B2EC-1F7D9A6A12EB}" presName="node" presStyleLbl="node1" presStyleIdx="0" presStyleCnt="3">
        <dgm:presLayoutVars>
          <dgm:bulletEnabled val="1"/>
        </dgm:presLayoutVars>
      </dgm:prSet>
      <dgm:spPr/>
    </dgm:pt>
    <dgm:pt modelId="{E7AAA7B4-6BDB-428B-9D20-E4E8D9403D8C}" type="pres">
      <dgm:prSet presAssocID="{AC6CFF99-5BF7-424B-BF7F-51743BD5EE87}" presName="sibTransSpacerBeforeConnector" presStyleCnt="0"/>
      <dgm:spPr/>
    </dgm:pt>
    <dgm:pt modelId="{4D345CA7-517F-4EDC-A02D-CF82A9309AA4}" type="pres">
      <dgm:prSet presAssocID="{AC6CFF99-5BF7-424B-BF7F-51743BD5EE87}" presName="sibTrans" presStyleLbl="node1" presStyleIdx="1" presStyleCnt="3"/>
      <dgm:spPr/>
    </dgm:pt>
    <dgm:pt modelId="{77F0E7E4-6AF4-4328-A8D2-5D394E752987}" type="pres">
      <dgm:prSet presAssocID="{AC6CFF99-5BF7-424B-BF7F-51743BD5EE87}" presName="sibTransSpacerAfterConnector" presStyleCnt="0"/>
      <dgm:spPr/>
    </dgm:pt>
    <dgm:pt modelId="{0E95C3F7-C32F-4429-9F8F-BCE9DB0E9B0A}" type="pres">
      <dgm:prSet presAssocID="{8A67518B-29FB-41A7-BA47-93C8B8E279A0}" presName="node" presStyleLbl="node1" presStyleIdx="2" presStyleCnt="3">
        <dgm:presLayoutVars>
          <dgm:bulletEnabled val="1"/>
        </dgm:presLayoutVars>
      </dgm:prSet>
      <dgm:spPr/>
    </dgm:pt>
  </dgm:ptLst>
  <dgm:cxnLst>
    <dgm:cxn modelId="{413E5146-64E1-4A15-B44C-34284188DA32}" type="presOf" srcId="{8A67518B-29FB-41A7-BA47-93C8B8E279A0}" destId="{0E95C3F7-C32F-4429-9F8F-BCE9DB0E9B0A}" srcOrd="0" destOrd="0" presId="urn:microsoft.com/office/officeart/2016/7/layout/BasicProcessNew"/>
    <dgm:cxn modelId="{3B2C2C76-F28A-4C7A-B5DD-2EFEBB51369C}" srcId="{ABE3EBE3-0A8D-4369-9099-D4455A68CB0A}" destId="{2D281603-7784-4478-B2EC-1F7D9A6A12EB}" srcOrd="0" destOrd="0" parTransId="{22007453-71E6-4CEA-8E5F-BEA38A97FA46}" sibTransId="{AC6CFF99-5BF7-424B-BF7F-51743BD5EE87}"/>
    <dgm:cxn modelId="{2EDDB95A-2295-4BCA-9713-C4B74B388693}" type="presOf" srcId="{ABE3EBE3-0A8D-4369-9099-D4455A68CB0A}" destId="{0A963BE6-0BAB-4EA7-B118-24671B665F25}" srcOrd="0" destOrd="0" presId="urn:microsoft.com/office/officeart/2016/7/layout/BasicProcessNew"/>
    <dgm:cxn modelId="{94CF9A87-A173-4DEF-A11B-BBBA62CFD52F}" srcId="{ABE3EBE3-0A8D-4369-9099-D4455A68CB0A}" destId="{8A67518B-29FB-41A7-BA47-93C8B8E279A0}" srcOrd="1" destOrd="0" parTransId="{322BC3BC-3E47-46C6-9AE4-20D8721E6E9E}" sibTransId="{B38821EF-04D3-4D80-BF36-DFCC6E219627}"/>
    <dgm:cxn modelId="{C59F2BAE-B08F-4EEE-9905-942A1790818A}" type="presOf" srcId="{AC6CFF99-5BF7-424B-BF7F-51743BD5EE87}" destId="{4D345CA7-517F-4EDC-A02D-CF82A9309AA4}" srcOrd="0" destOrd="0" presId="urn:microsoft.com/office/officeart/2016/7/layout/BasicProcessNew"/>
    <dgm:cxn modelId="{AD9FABE3-AFD8-4FBC-9925-1F6A763CD8EE}" type="presOf" srcId="{2D281603-7784-4478-B2EC-1F7D9A6A12EB}" destId="{1223DEA0-6E8A-4DDC-B43E-92E6A762D93C}" srcOrd="0" destOrd="0" presId="urn:microsoft.com/office/officeart/2016/7/layout/BasicProcessNew"/>
    <dgm:cxn modelId="{1E94BA64-34D1-4698-AD2D-70A3E1887EC0}" type="presParOf" srcId="{0A963BE6-0BAB-4EA7-B118-24671B665F25}" destId="{1223DEA0-6E8A-4DDC-B43E-92E6A762D93C}" srcOrd="0" destOrd="0" presId="urn:microsoft.com/office/officeart/2016/7/layout/BasicProcessNew"/>
    <dgm:cxn modelId="{2EECC497-318C-4681-B5D8-CC03DA8AA521}" type="presParOf" srcId="{0A963BE6-0BAB-4EA7-B118-24671B665F25}" destId="{E7AAA7B4-6BDB-428B-9D20-E4E8D9403D8C}" srcOrd="1" destOrd="0" presId="urn:microsoft.com/office/officeart/2016/7/layout/BasicProcessNew"/>
    <dgm:cxn modelId="{58900D22-06B1-4243-B55C-72EF51AADC9E}" type="presParOf" srcId="{0A963BE6-0BAB-4EA7-B118-24671B665F25}" destId="{4D345CA7-517F-4EDC-A02D-CF82A9309AA4}" srcOrd="2" destOrd="0" presId="urn:microsoft.com/office/officeart/2016/7/layout/BasicProcessNew"/>
    <dgm:cxn modelId="{FA279287-0930-40E5-B79F-749ABB303255}" type="presParOf" srcId="{0A963BE6-0BAB-4EA7-B118-24671B665F25}" destId="{77F0E7E4-6AF4-4328-A8D2-5D394E752987}" srcOrd="3" destOrd="0" presId="urn:microsoft.com/office/officeart/2016/7/layout/BasicProcessNew"/>
    <dgm:cxn modelId="{03B62903-064F-440B-98CA-3AA631020C98}" type="presParOf" srcId="{0A963BE6-0BAB-4EA7-B118-24671B665F25}" destId="{0E95C3F7-C32F-4429-9F8F-BCE9DB0E9B0A}" srcOrd="4" destOrd="0" presId="urn:microsoft.com/office/officeart/2016/7/layout/BasicProcessNew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CB325D9-8156-4004-A45A-C1651D5F275A}" type="doc">
      <dgm:prSet loTypeId="urn:microsoft.com/office/officeart/2005/8/layout/cycle1" loCatId="cycle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92B5BEC3-82D6-46CB-9024-1059C099AE2D}">
      <dgm:prSet/>
      <dgm:spPr/>
      <dgm:t>
        <a:bodyPr/>
        <a:lstStyle/>
        <a:p>
          <a:r>
            <a:rPr lang="en-CA"/>
            <a:t>Consider each line of code</a:t>
          </a:r>
          <a:endParaRPr lang="en-US"/>
        </a:p>
      </dgm:t>
    </dgm:pt>
    <dgm:pt modelId="{EB684169-5A56-475F-B52F-F1183A00BDED}" type="parTrans" cxnId="{5101DDBC-3252-4A58-89C8-45BBD7F42DBC}">
      <dgm:prSet/>
      <dgm:spPr/>
      <dgm:t>
        <a:bodyPr/>
        <a:lstStyle/>
        <a:p>
          <a:endParaRPr lang="en-US"/>
        </a:p>
      </dgm:t>
    </dgm:pt>
    <dgm:pt modelId="{02DE3F27-738C-4B87-B988-4718CD381150}" type="sibTrans" cxnId="{5101DDBC-3252-4A58-89C8-45BBD7F42DBC}">
      <dgm:prSet/>
      <dgm:spPr/>
      <dgm:t>
        <a:bodyPr/>
        <a:lstStyle/>
        <a:p>
          <a:endParaRPr lang="en-US"/>
        </a:p>
      </dgm:t>
    </dgm:pt>
    <dgm:pt modelId="{90C4F50C-6901-4D81-BAEF-CCBCC881F0DF}">
      <dgm:prSet/>
      <dgm:spPr/>
      <dgm:t>
        <a:bodyPr/>
        <a:lstStyle/>
        <a:p>
          <a:r>
            <a:rPr lang="en-CA"/>
            <a:t>What is it doing? </a:t>
          </a:r>
          <a:endParaRPr lang="en-US"/>
        </a:p>
      </dgm:t>
    </dgm:pt>
    <dgm:pt modelId="{0D8EA93A-D8F7-4B9D-96EE-3514EBACFDEB}" type="parTrans" cxnId="{A1A88E48-BA62-4895-BAEB-6D46AAFFAAE8}">
      <dgm:prSet/>
      <dgm:spPr/>
      <dgm:t>
        <a:bodyPr/>
        <a:lstStyle/>
        <a:p>
          <a:endParaRPr lang="en-US"/>
        </a:p>
      </dgm:t>
    </dgm:pt>
    <dgm:pt modelId="{C04B93AF-5563-4358-B230-24F5738FA6D3}" type="sibTrans" cxnId="{A1A88E48-BA62-4895-BAEB-6D46AAFFAAE8}">
      <dgm:prSet/>
      <dgm:spPr/>
      <dgm:t>
        <a:bodyPr/>
        <a:lstStyle/>
        <a:p>
          <a:endParaRPr lang="en-US"/>
        </a:p>
      </dgm:t>
    </dgm:pt>
    <dgm:pt modelId="{C599CC78-9DE9-4C2F-9D9A-BA7AC0DE8FA0}">
      <dgm:prSet/>
      <dgm:spPr/>
      <dgm:t>
        <a:bodyPr/>
        <a:lstStyle/>
        <a:p>
          <a:r>
            <a:rPr lang="en-CA"/>
            <a:t>Why is each symbol or element there? </a:t>
          </a:r>
          <a:endParaRPr lang="en-US"/>
        </a:p>
      </dgm:t>
    </dgm:pt>
    <dgm:pt modelId="{043975F7-40C4-4170-BB7A-7A693CB25D69}" type="parTrans" cxnId="{E8BF46EC-3932-4031-8825-6C15B8930745}">
      <dgm:prSet/>
      <dgm:spPr/>
      <dgm:t>
        <a:bodyPr/>
        <a:lstStyle/>
        <a:p>
          <a:endParaRPr lang="en-US"/>
        </a:p>
      </dgm:t>
    </dgm:pt>
    <dgm:pt modelId="{537C3D25-D3DE-4DE2-B0C1-2B3F0D03C721}" type="sibTrans" cxnId="{E8BF46EC-3932-4031-8825-6C15B8930745}">
      <dgm:prSet/>
      <dgm:spPr/>
      <dgm:t>
        <a:bodyPr/>
        <a:lstStyle/>
        <a:p>
          <a:endParaRPr lang="en-US"/>
        </a:p>
      </dgm:t>
    </dgm:pt>
    <dgm:pt modelId="{D27A59F3-BE3D-4582-992A-D9BF64C880E1}">
      <dgm:prSet/>
      <dgm:spPr/>
      <dgm:t>
        <a:bodyPr/>
        <a:lstStyle/>
        <a:p>
          <a:r>
            <a:rPr lang="en-CA"/>
            <a:t>What parts are confusing? </a:t>
          </a:r>
          <a:endParaRPr lang="en-US"/>
        </a:p>
      </dgm:t>
    </dgm:pt>
    <dgm:pt modelId="{0A09AC7D-2ADF-473C-A6EF-658D71C1DF5B}" type="parTrans" cxnId="{15DF3622-006B-4ACC-833A-9590BF7720D2}">
      <dgm:prSet/>
      <dgm:spPr/>
      <dgm:t>
        <a:bodyPr/>
        <a:lstStyle/>
        <a:p>
          <a:endParaRPr lang="en-US"/>
        </a:p>
      </dgm:t>
    </dgm:pt>
    <dgm:pt modelId="{D92CACDA-DEEF-45EC-BBD8-2B871B80E1F6}" type="sibTrans" cxnId="{15DF3622-006B-4ACC-833A-9590BF7720D2}">
      <dgm:prSet/>
      <dgm:spPr/>
      <dgm:t>
        <a:bodyPr/>
        <a:lstStyle/>
        <a:p>
          <a:endParaRPr lang="en-US"/>
        </a:p>
      </dgm:t>
    </dgm:pt>
    <dgm:pt modelId="{E1D1496A-817B-43BD-AB3E-90E4C0FECDE5}">
      <dgm:prSet/>
      <dgm:spPr/>
      <dgm:t>
        <a:bodyPr/>
        <a:lstStyle/>
        <a:p>
          <a:r>
            <a:rPr lang="en-CA"/>
            <a:t>Why does the program do what it is doing? </a:t>
          </a:r>
          <a:endParaRPr lang="en-US"/>
        </a:p>
      </dgm:t>
    </dgm:pt>
    <dgm:pt modelId="{BD054D64-C543-48D8-ADAF-F8E3288BBCEF}" type="parTrans" cxnId="{1D4C3BF0-9D03-4B13-B87A-67782C6C1796}">
      <dgm:prSet/>
      <dgm:spPr/>
      <dgm:t>
        <a:bodyPr/>
        <a:lstStyle/>
        <a:p>
          <a:endParaRPr lang="en-US"/>
        </a:p>
      </dgm:t>
    </dgm:pt>
    <dgm:pt modelId="{38AEA124-24B5-4381-B3FB-8B9C10FE2FE5}" type="sibTrans" cxnId="{1D4C3BF0-9D03-4B13-B87A-67782C6C1796}">
      <dgm:prSet/>
      <dgm:spPr/>
      <dgm:t>
        <a:bodyPr/>
        <a:lstStyle/>
        <a:p>
          <a:endParaRPr lang="en-US"/>
        </a:p>
      </dgm:t>
    </dgm:pt>
    <dgm:pt modelId="{87E23FD4-A71C-4A98-8E56-4EC7EE484642}" type="pres">
      <dgm:prSet presAssocID="{2CB325D9-8156-4004-A45A-C1651D5F275A}" presName="cycle" presStyleCnt="0">
        <dgm:presLayoutVars>
          <dgm:dir/>
          <dgm:resizeHandles val="exact"/>
        </dgm:presLayoutVars>
      </dgm:prSet>
      <dgm:spPr/>
    </dgm:pt>
    <dgm:pt modelId="{781054DF-816A-4875-88E1-CF1207676C76}" type="pres">
      <dgm:prSet presAssocID="{92B5BEC3-82D6-46CB-9024-1059C099AE2D}" presName="dummy" presStyleCnt="0"/>
      <dgm:spPr/>
    </dgm:pt>
    <dgm:pt modelId="{68F7216D-02DF-4CEF-A995-944E70B1D9CA}" type="pres">
      <dgm:prSet presAssocID="{92B5BEC3-82D6-46CB-9024-1059C099AE2D}" presName="node" presStyleLbl="revTx" presStyleIdx="0" presStyleCnt="5">
        <dgm:presLayoutVars>
          <dgm:bulletEnabled val="1"/>
        </dgm:presLayoutVars>
      </dgm:prSet>
      <dgm:spPr/>
    </dgm:pt>
    <dgm:pt modelId="{F7361BF0-C843-4A99-96D1-C18B032804C4}" type="pres">
      <dgm:prSet presAssocID="{02DE3F27-738C-4B87-B988-4718CD381150}" presName="sibTrans" presStyleLbl="node1" presStyleIdx="0" presStyleCnt="5"/>
      <dgm:spPr/>
    </dgm:pt>
    <dgm:pt modelId="{686247D6-0AB1-4FA8-9D6D-6D88FAE35A19}" type="pres">
      <dgm:prSet presAssocID="{90C4F50C-6901-4D81-BAEF-CCBCC881F0DF}" presName="dummy" presStyleCnt="0"/>
      <dgm:spPr/>
    </dgm:pt>
    <dgm:pt modelId="{2BED2A4C-4E79-40F3-B1F7-82D3C59124F5}" type="pres">
      <dgm:prSet presAssocID="{90C4F50C-6901-4D81-BAEF-CCBCC881F0DF}" presName="node" presStyleLbl="revTx" presStyleIdx="1" presStyleCnt="5">
        <dgm:presLayoutVars>
          <dgm:bulletEnabled val="1"/>
        </dgm:presLayoutVars>
      </dgm:prSet>
      <dgm:spPr/>
    </dgm:pt>
    <dgm:pt modelId="{26776FB8-0942-4F1A-A8FA-9FF30181825D}" type="pres">
      <dgm:prSet presAssocID="{C04B93AF-5563-4358-B230-24F5738FA6D3}" presName="sibTrans" presStyleLbl="node1" presStyleIdx="1" presStyleCnt="5"/>
      <dgm:spPr/>
    </dgm:pt>
    <dgm:pt modelId="{A19C2D97-9893-4606-B582-AE52D1C54CAC}" type="pres">
      <dgm:prSet presAssocID="{C599CC78-9DE9-4C2F-9D9A-BA7AC0DE8FA0}" presName="dummy" presStyleCnt="0"/>
      <dgm:spPr/>
    </dgm:pt>
    <dgm:pt modelId="{1B40AC55-D64D-4E5B-BC18-FD73DEDC5413}" type="pres">
      <dgm:prSet presAssocID="{C599CC78-9DE9-4C2F-9D9A-BA7AC0DE8FA0}" presName="node" presStyleLbl="revTx" presStyleIdx="2" presStyleCnt="5">
        <dgm:presLayoutVars>
          <dgm:bulletEnabled val="1"/>
        </dgm:presLayoutVars>
      </dgm:prSet>
      <dgm:spPr/>
    </dgm:pt>
    <dgm:pt modelId="{BD63828C-B07B-438E-A0D0-B6E372C289F9}" type="pres">
      <dgm:prSet presAssocID="{537C3D25-D3DE-4DE2-B0C1-2B3F0D03C721}" presName="sibTrans" presStyleLbl="node1" presStyleIdx="2" presStyleCnt="5"/>
      <dgm:spPr/>
    </dgm:pt>
    <dgm:pt modelId="{B2F544D8-AF9C-4DE9-85DD-FECA507F32E1}" type="pres">
      <dgm:prSet presAssocID="{D27A59F3-BE3D-4582-992A-D9BF64C880E1}" presName="dummy" presStyleCnt="0"/>
      <dgm:spPr/>
    </dgm:pt>
    <dgm:pt modelId="{E45E6E10-D89C-456D-BA31-91193CEF9AD0}" type="pres">
      <dgm:prSet presAssocID="{D27A59F3-BE3D-4582-992A-D9BF64C880E1}" presName="node" presStyleLbl="revTx" presStyleIdx="3" presStyleCnt="5">
        <dgm:presLayoutVars>
          <dgm:bulletEnabled val="1"/>
        </dgm:presLayoutVars>
      </dgm:prSet>
      <dgm:spPr/>
    </dgm:pt>
    <dgm:pt modelId="{F2CEF3EB-2146-4116-863C-44F4985728AD}" type="pres">
      <dgm:prSet presAssocID="{D92CACDA-DEEF-45EC-BBD8-2B871B80E1F6}" presName="sibTrans" presStyleLbl="node1" presStyleIdx="3" presStyleCnt="5"/>
      <dgm:spPr/>
    </dgm:pt>
    <dgm:pt modelId="{DD0830BA-4939-472F-88E6-8BA1DE7F8DE5}" type="pres">
      <dgm:prSet presAssocID="{E1D1496A-817B-43BD-AB3E-90E4C0FECDE5}" presName="dummy" presStyleCnt="0"/>
      <dgm:spPr/>
    </dgm:pt>
    <dgm:pt modelId="{FEA0CF36-1EA6-41E2-B018-D6462A29A432}" type="pres">
      <dgm:prSet presAssocID="{E1D1496A-817B-43BD-AB3E-90E4C0FECDE5}" presName="node" presStyleLbl="revTx" presStyleIdx="4" presStyleCnt="5">
        <dgm:presLayoutVars>
          <dgm:bulletEnabled val="1"/>
        </dgm:presLayoutVars>
      </dgm:prSet>
      <dgm:spPr/>
    </dgm:pt>
    <dgm:pt modelId="{6925C4CF-43F1-432A-B8E1-643CB1A4E11D}" type="pres">
      <dgm:prSet presAssocID="{38AEA124-24B5-4381-B3FB-8B9C10FE2FE5}" presName="sibTrans" presStyleLbl="node1" presStyleIdx="4" presStyleCnt="5"/>
      <dgm:spPr/>
    </dgm:pt>
  </dgm:ptLst>
  <dgm:cxnLst>
    <dgm:cxn modelId="{E6CD9815-2F46-4C91-B91E-B9F1540340FB}" type="presOf" srcId="{90C4F50C-6901-4D81-BAEF-CCBCC881F0DF}" destId="{2BED2A4C-4E79-40F3-B1F7-82D3C59124F5}" srcOrd="0" destOrd="0" presId="urn:microsoft.com/office/officeart/2005/8/layout/cycle1"/>
    <dgm:cxn modelId="{15DF3622-006B-4ACC-833A-9590BF7720D2}" srcId="{2CB325D9-8156-4004-A45A-C1651D5F275A}" destId="{D27A59F3-BE3D-4582-992A-D9BF64C880E1}" srcOrd="3" destOrd="0" parTransId="{0A09AC7D-2ADF-473C-A6EF-658D71C1DF5B}" sibTransId="{D92CACDA-DEEF-45EC-BBD8-2B871B80E1F6}"/>
    <dgm:cxn modelId="{16CEA323-0ACA-4AE5-9E39-7B1D95106B4D}" type="presOf" srcId="{2CB325D9-8156-4004-A45A-C1651D5F275A}" destId="{87E23FD4-A71C-4A98-8E56-4EC7EE484642}" srcOrd="0" destOrd="0" presId="urn:microsoft.com/office/officeart/2005/8/layout/cycle1"/>
    <dgm:cxn modelId="{85536139-BC0A-4AA5-B8F9-EF00F4CCFF28}" type="presOf" srcId="{38AEA124-24B5-4381-B3FB-8B9C10FE2FE5}" destId="{6925C4CF-43F1-432A-B8E1-643CB1A4E11D}" srcOrd="0" destOrd="0" presId="urn:microsoft.com/office/officeart/2005/8/layout/cycle1"/>
    <dgm:cxn modelId="{A1A88E48-BA62-4895-BAEB-6D46AAFFAAE8}" srcId="{2CB325D9-8156-4004-A45A-C1651D5F275A}" destId="{90C4F50C-6901-4D81-BAEF-CCBCC881F0DF}" srcOrd="1" destOrd="0" parTransId="{0D8EA93A-D8F7-4B9D-96EE-3514EBACFDEB}" sibTransId="{C04B93AF-5563-4358-B230-24F5738FA6D3}"/>
    <dgm:cxn modelId="{1588416C-A16F-4BDF-BEAB-AA920E1CC92C}" type="presOf" srcId="{02DE3F27-738C-4B87-B988-4718CD381150}" destId="{F7361BF0-C843-4A99-96D1-C18B032804C4}" srcOrd="0" destOrd="0" presId="urn:microsoft.com/office/officeart/2005/8/layout/cycle1"/>
    <dgm:cxn modelId="{A0738C51-62BF-4E11-99F9-6B438335091A}" type="presOf" srcId="{C599CC78-9DE9-4C2F-9D9A-BA7AC0DE8FA0}" destId="{1B40AC55-D64D-4E5B-BC18-FD73DEDC5413}" srcOrd="0" destOrd="0" presId="urn:microsoft.com/office/officeart/2005/8/layout/cycle1"/>
    <dgm:cxn modelId="{9021B875-EE1A-4025-8FBC-6AA6C4707EB5}" type="presOf" srcId="{D92CACDA-DEEF-45EC-BBD8-2B871B80E1F6}" destId="{F2CEF3EB-2146-4116-863C-44F4985728AD}" srcOrd="0" destOrd="0" presId="urn:microsoft.com/office/officeart/2005/8/layout/cycle1"/>
    <dgm:cxn modelId="{A8311682-EFC5-40ED-95F3-3D184C2F1B23}" type="presOf" srcId="{E1D1496A-817B-43BD-AB3E-90E4C0FECDE5}" destId="{FEA0CF36-1EA6-41E2-B018-D6462A29A432}" srcOrd="0" destOrd="0" presId="urn:microsoft.com/office/officeart/2005/8/layout/cycle1"/>
    <dgm:cxn modelId="{7F97A2B3-EC62-40C9-A488-604F1496D512}" type="presOf" srcId="{C04B93AF-5563-4358-B230-24F5738FA6D3}" destId="{26776FB8-0942-4F1A-A8FA-9FF30181825D}" srcOrd="0" destOrd="0" presId="urn:microsoft.com/office/officeart/2005/8/layout/cycle1"/>
    <dgm:cxn modelId="{5101DDBC-3252-4A58-89C8-45BBD7F42DBC}" srcId="{2CB325D9-8156-4004-A45A-C1651D5F275A}" destId="{92B5BEC3-82D6-46CB-9024-1059C099AE2D}" srcOrd="0" destOrd="0" parTransId="{EB684169-5A56-475F-B52F-F1183A00BDED}" sibTransId="{02DE3F27-738C-4B87-B988-4718CD381150}"/>
    <dgm:cxn modelId="{5CCB53CC-4F0D-421C-B8BF-F29D3728874D}" type="presOf" srcId="{92B5BEC3-82D6-46CB-9024-1059C099AE2D}" destId="{68F7216D-02DF-4CEF-A995-944E70B1D9CA}" srcOrd="0" destOrd="0" presId="urn:microsoft.com/office/officeart/2005/8/layout/cycle1"/>
    <dgm:cxn modelId="{E8BF46EC-3932-4031-8825-6C15B8930745}" srcId="{2CB325D9-8156-4004-A45A-C1651D5F275A}" destId="{C599CC78-9DE9-4C2F-9D9A-BA7AC0DE8FA0}" srcOrd="2" destOrd="0" parTransId="{043975F7-40C4-4170-BB7A-7A693CB25D69}" sibTransId="{537C3D25-D3DE-4DE2-B0C1-2B3F0D03C721}"/>
    <dgm:cxn modelId="{807677EC-AA30-4F6D-897F-93A8B4972478}" type="presOf" srcId="{537C3D25-D3DE-4DE2-B0C1-2B3F0D03C721}" destId="{BD63828C-B07B-438E-A0D0-B6E372C289F9}" srcOrd="0" destOrd="0" presId="urn:microsoft.com/office/officeart/2005/8/layout/cycle1"/>
    <dgm:cxn modelId="{0FD818ED-9E25-407F-A3D0-5C2FF9D3D734}" type="presOf" srcId="{D27A59F3-BE3D-4582-992A-D9BF64C880E1}" destId="{E45E6E10-D89C-456D-BA31-91193CEF9AD0}" srcOrd="0" destOrd="0" presId="urn:microsoft.com/office/officeart/2005/8/layout/cycle1"/>
    <dgm:cxn modelId="{1D4C3BF0-9D03-4B13-B87A-67782C6C1796}" srcId="{2CB325D9-8156-4004-A45A-C1651D5F275A}" destId="{E1D1496A-817B-43BD-AB3E-90E4C0FECDE5}" srcOrd="4" destOrd="0" parTransId="{BD054D64-C543-48D8-ADAF-F8E3288BBCEF}" sibTransId="{38AEA124-24B5-4381-B3FB-8B9C10FE2FE5}"/>
    <dgm:cxn modelId="{F33FC019-265E-4336-A19A-C8A09BA49681}" type="presParOf" srcId="{87E23FD4-A71C-4A98-8E56-4EC7EE484642}" destId="{781054DF-816A-4875-88E1-CF1207676C76}" srcOrd="0" destOrd="0" presId="urn:microsoft.com/office/officeart/2005/8/layout/cycle1"/>
    <dgm:cxn modelId="{47DB14EC-B5B1-45C2-8F68-BAC5B1BD0262}" type="presParOf" srcId="{87E23FD4-A71C-4A98-8E56-4EC7EE484642}" destId="{68F7216D-02DF-4CEF-A995-944E70B1D9CA}" srcOrd="1" destOrd="0" presId="urn:microsoft.com/office/officeart/2005/8/layout/cycle1"/>
    <dgm:cxn modelId="{7AF369D5-313A-4697-A253-28D3DE287327}" type="presParOf" srcId="{87E23FD4-A71C-4A98-8E56-4EC7EE484642}" destId="{F7361BF0-C843-4A99-96D1-C18B032804C4}" srcOrd="2" destOrd="0" presId="urn:microsoft.com/office/officeart/2005/8/layout/cycle1"/>
    <dgm:cxn modelId="{AE8F29D1-3F32-4726-A107-9F833A834531}" type="presParOf" srcId="{87E23FD4-A71C-4A98-8E56-4EC7EE484642}" destId="{686247D6-0AB1-4FA8-9D6D-6D88FAE35A19}" srcOrd="3" destOrd="0" presId="urn:microsoft.com/office/officeart/2005/8/layout/cycle1"/>
    <dgm:cxn modelId="{7E0B242F-7F8D-444D-BCD2-B2EB54EB4DC1}" type="presParOf" srcId="{87E23FD4-A71C-4A98-8E56-4EC7EE484642}" destId="{2BED2A4C-4E79-40F3-B1F7-82D3C59124F5}" srcOrd="4" destOrd="0" presId="urn:microsoft.com/office/officeart/2005/8/layout/cycle1"/>
    <dgm:cxn modelId="{7CDAF49A-ACA6-495C-9EB8-B353E52F6856}" type="presParOf" srcId="{87E23FD4-A71C-4A98-8E56-4EC7EE484642}" destId="{26776FB8-0942-4F1A-A8FA-9FF30181825D}" srcOrd="5" destOrd="0" presId="urn:microsoft.com/office/officeart/2005/8/layout/cycle1"/>
    <dgm:cxn modelId="{7B5AF7E4-2E44-4690-B9DA-EDB822F6AE2D}" type="presParOf" srcId="{87E23FD4-A71C-4A98-8E56-4EC7EE484642}" destId="{A19C2D97-9893-4606-B582-AE52D1C54CAC}" srcOrd="6" destOrd="0" presId="urn:microsoft.com/office/officeart/2005/8/layout/cycle1"/>
    <dgm:cxn modelId="{DA2CE92D-21F0-4B31-B1E6-D88FC81C1275}" type="presParOf" srcId="{87E23FD4-A71C-4A98-8E56-4EC7EE484642}" destId="{1B40AC55-D64D-4E5B-BC18-FD73DEDC5413}" srcOrd="7" destOrd="0" presId="urn:microsoft.com/office/officeart/2005/8/layout/cycle1"/>
    <dgm:cxn modelId="{7FC29011-086A-4026-98E4-0E4411DF62E1}" type="presParOf" srcId="{87E23FD4-A71C-4A98-8E56-4EC7EE484642}" destId="{BD63828C-B07B-438E-A0D0-B6E372C289F9}" srcOrd="8" destOrd="0" presId="urn:microsoft.com/office/officeart/2005/8/layout/cycle1"/>
    <dgm:cxn modelId="{870C9049-F013-4678-BB49-CB543F8F2E8C}" type="presParOf" srcId="{87E23FD4-A71C-4A98-8E56-4EC7EE484642}" destId="{B2F544D8-AF9C-4DE9-85DD-FECA507F32E1}" srcOrd="9" destOrd="0" presId="urn:microsoft.com/office/officeart/2005/8/layout/cycle1"/>
    <dgm:cxn modelId="{F5934D94-4A9C-42AE-B849-C00CDD72D751}" type="presParOf" srcId="{87E23FD4-A71C-4A98-8E56-4EC7EE484642}" destId="{E45E6E10-D89C-456D-BA31-91193CEF9AD0}" srcOrd="10" destOrd="0" presId="urn:microsoft.com/office/officeart/2005/8/layout/cycle1"/>
    <dgm:cxn modelId="{1D93156F-FB7F-4588-A09F-802F549B115C}" type="presParOf" srcId="{87E23FD4-A71C-4A98-8E56-4EC7EE484642}" destId="{F2CEF3EB-2146-4116-863C-44F4985728AD}" srcOrd="11" destOrd="0" presId="urn:microsoft.com/office/officeart/2005/8/layout/cycle1"/>
    <dgm:cxn modelId="{203C23C1-AB70-40BC-8318-77EDDF76210F}" type="presParOf" srcId="{87E23FD4-A71C-4A98-8E56-4EC7EE484642}" destId="{DD0830BA-4939-472F-88E6-8BA1DE7F8DE5}" srcOrd="12" destOrd="0" presId="urn:microsoft.com/office/officeart/2005/8/layout/cycle1"/>
    <dgm:cxn modelId="{24501D9E-0E42-49D9-B161-8BFBC9553565}" type="presParOf" srcId="{87E23FD4-A71C-4A98-8E56-4EC7EE484642}" destId="{FEA0CF36-1EA6-41E2-B018-D6462A29A432}" srcOrd="13" destOrd="0" presId="urn:microsoft.com/office/officeart/2005/8/layout/cycle1"/>
    <dgm:cxn modelId="{110E956B-3873-4534-918A-190131DFFA6B}" type="presParOf" srcId="{87E23FD4-A71C-4A98-8E56-4EC7EE484642}" destId="{6925C4CF-43F1-432A-B8E1-643CB1A4E11D}" srcOrd="14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A100544-C787-4A73-9CC0-B66B9471CCE4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381E5694-FCED-49B9-B234-87258CDC4F41}">
      <dgm:prSet/>
      <dgm:spPr/>
      <dgm:t>
        <a:bodyPr/>
        <a:lstStyle/>
        <a:p>
          <a:r>
            <a:rPr lang="en-CA"/>
            <a:t>They provide tool support for running tests in the IDE</a:t>
          </a:r>
          <a:endParaRPr lang="en-US"/>
        </a:p>
      </dgm:t>
    </dgm:pt>
    <dgm:pt modelId="{10E8E475-FAD0-4A66-B0AE-D8CE01702070}" type="parTrans" cxnId="{A083C7DA-3EFD-4A1E-8789-C0C42747D547}">
      <dgm:prSet/>
      <dgm:spPr/>
      <dgm:t>
        <a:bodyPr/>
        <a:lstStyle/>
        <a:p>
          <a:endParaRPr lang="en-US"/>
        </a:p>
      </dgm:t>
    </dgm:pt>
    <dgm:pt modelId="{F7C0474B-E2DA-43F4-9F61-41F45BDD212E}" type="sibTrans" cxnId="{A083C7DA-3EFD-4A1E-8789-C0C42747D547}">
      <dgm:prSet/>
      <dgm:spPr/>
      <dgm:t>
        <a:bodyPr/>
        <a:lstStyle/>
        <a:p>
          <a:endParaRPr lang="en-US"/>
        </a:p>
      </dgm:t>
    </dgm:pt>
    <dgm:pt modelId="{B86D7734-DEDA-4216-B828-0079D645AABA}">
      <dgm:prSet/>
      <dgm:spPr/>
      <dgm:t>
        <a:bodyPr/>
        <a:lstStyle/>
        <a:p>
          <a:r>
            <a:rPr lang="en-CA"/>
            <a:t>We will be creating test projects in the lab</a:t>
          </a:r>
          <a:endParaRPr lang="en-US"/>
        </a:p>
      </dgm:t>
    </dgm:pt>
    <dgm:pt modelId="{77587F12-464B-4F38-BF30-D8BA01A59D9C}" type="parTrans" cxnId="{28C45EEB-A0AA-4998-B79F-DAEA82A2F5E7}">
      <dgm:prSet/>
      <dgm:spPr/>
      <dgm:t>
        <a:bodyPr/>
        <a:lstStyle/>
        <a:p>
          <a:endParaRPr lang="en-US"/>
        </a:p>
      </dgm:t>
    </dgm:pt>
    <dgm:pt modelId="{BF50FFF5-860C-4E71-B428-C674BF805541}" type="sibTrans" cxnId="{28C45EEB-A0AA-4998-B79F-DAEA82A2F5E7}">
      <dgm:prSet/>
      <dgm:spPr/>
      <dgm:t>
        <a:bodyPr/>
        <a:lstStyle/>
        <a:p>
          <a:endParaRPr lang="en-US"/>
        </a:p>
      </dgm:t>
    </dgm:pt>
    <dgm:pt modelId="{FB962EDD-4BB2-4C77-89F1-54DE9BC99A07}">
      <dgm:prSet/>
      <dgm:spPr/>
      <dgm:t>
        <a:bodyPr/>
        <a:lstStyle/>
        <a:p>
          <a:r>
            <a:rPr lang="en-CA" dirty="0"/>
            <a:t>Useful for exploratory coding and … well … testing</a:t>
          </a:r>
          <a:endParaRPr lang="en-US" dirty="0"/>
        </a:p>
      </dgm:t>
    </dgm:pt>
    <dgm:pt modelId="{8565DCC3-3DC6-47F9-AED0-A0421B858FC9}" type="parTrans" cxnId="{0C79A1C1-5BE2-49C6-B8E1-7D4922DF86BC}">
      <dgm:prSet/>
      <dgm:spPr/>
      <dgm:t>
        <a:bodyPr/>
        <a:lstStyle/>
        <a:p>
          <a:endParaRPr lang="en-US"/>
        </a:p>
      </dgm:t>
    </dgm:pt>
    <dgm:pt modelId="{B5D54303-E7EA-4138-8BE9-A8C47C6EA71A}" type="sibTrans" cxnId="{0C79A1C1-5BE2-49C6-B8E1-7D4922DF86BC}">
      <dgm:prSet/>
      <dgm:spPr/>
      <dgm:t>
        <a:bodyPr/>
        <a:lstStyle/>
        <a:p>
          <a:endParaRPr lang="en-US"/>
        </a:p>
      </dgm:t>
    </dgm:pt>
    <dgm:pt modelId="{5D0C37B3-FB5F-4263-8781-F29DCD300F1B}" type="pres">
      <dgm:prSet presAssocID="{AA100544-C787-4A73-9CC0-B66B9471CCE4}" presName="root" presStyleCnt="0">
        <dgm:presLayoutVars>
          <dgm:dir/>
          <dgm:resizeHandles val="exact"/>
        </dgm:presLayoutVars>
      </dgm:prSet>
      <dgm:spPr/>
    </dgm:pt>
    <dgm:pt modelId="{4B8E3123-EDEA-4D6E-B915-0018DA216FF2}" type="pres">
      <dgm:prSet presAssocID="{381E5694-FCED-49B9-B234-87258CDC4F41}" presName="compNode" presStyleCnt="0"/>
      <dgm:spPr/>
    </dgm:pt>
    <dgm:pt modelId="{10E45EAB-CA16-4AA4-AB88-F785F6622603}" type="pres">
      <dgm:prSet presAssocID="{381E5694-FCED-49B9-B234-87258CDC4F41}" presName="bgRect" presStyleLbl="bgShp" presStyleIdx="0" presStyleCnt="3"/>
      <dgm:spPr/>
    </dgm:pt>
    <dgm:pt modelId="{DF9CAF30-99D5-44AC-8063-F920426A5F39}" type="pres">
      <dgm:prSet presAssocID="{381E5694-FCED-49B9-B234-87258CDC4F41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ools"/>
        </a:ext>
      </dgm:extLst>
    </dgm:pt>
    <dgm:pt modelId="{D4885F0C-B535-46A5-90FD-9121ED025D90}" type="pres">
      <dgm:prSet presAssocID="{381E5694-FCED-49B9-B234-87258CDC4F41}" presName="spaceRect" presStyleCnt="0"/>
      <dgm:spPr/>
    </dgm:pt>
    <dgm:pt modelId="{8E5305AB-ABAD-4F56-8C15-1E8C4E6A7729}" type="pres">
      <dgm:prSet presAssocID="{381E5694-FCED-49B9-B234-87258CDC4F41}" presName="parTx" presStyleLbl="revTx" presStyleIdx="0" presStyleCnt="3">
        <dgm:presLayoutVars>
          <dgm:chMax val="0"/>
          <dgm:chPref val="0"/>
        </dgm:presLayoutVars>
      </dgm:prSet>
      <dgm:spPr/>
    </dgm:pt>
    <dgm:pt modelId="{9691A89E-7FCD-4F3A-93F3-DEF74EC2AB06}" type="pres">
      <dgm:prSet presAssocID="{F7C0474B-E2DA-43F4-9F61-41F45BDD212E}" presName="sibTrans" presStyleCnt="0"/>
      <dgm:spPr/>
    </dgm:pt>
    <dgm:pt modelId="{A3C54DDD-2CAD-4937-9121-CE8FB2F431E7}" type="pres">
      <dgm:prSet presAssocID="{B86D7734-DEDA-4216-B828-0079D645AABA}" presName="compNode" presStyleCnt="0"/>
      <dgm:spPr/>
    </dgm:pt>
    <dgm:pt modelId="{FDE61707-61AB-4C62-A627-C185B94D2010}" type="pres">
      <dgm:prSet presAssocID="{B86D7734-DEDA-4216-B828-0079D645AABA}" presName="bgRect" presStyleLbl="bgShp" presStyleIdx="1" presStyleCnt="3"/>
      <dgm:spPr/>
    </dgm:pt>
    <dgm:pt modelId="{4EEEAD76-98DA-458D-9B85-78D87D1F5BC0}" type="pres">
      <dgm:prSet presAssocID="{B86D7734-DEDA-4216-B828-0079D645AABA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ask"/>
        </a:ext>
      </dgm:extLst>
    </dgm:pt>
    <dgm:pt modelId="{B15C4560-47DC-408F-BA1E-EB50AFF4854E}" type="pres">
      <dgm:prSet presAssocID="{B86D7734-DEDA-4216-B828-0079D645AABA}" presName="spaceRect" presStyleCnt="0"/>
      <dgm:spPr/>
    </dgm:pt>
    <dgm:pt modelId="{110DC8CA-06AD-41F6-A20F-4E13122A0B38}" type="pres">
      <dgm:prSet presAssocID="{B86D7734-DEDA-4216-B828-0079D645AABA}" presName="parTx" presStyleLbl="revTx" presStyleIdx="1" presStyleCnt="3">
        <dgm:presLayoutVars>
          <dgm:chMax val="0"/>
          <dgm:chPref val="0"/>
        </dgm:presLayoutVars>
      </dgm:prSet>
      <dgm:spPr/>
    </dgm:pt>
    <dgm:pt modelId="{D601066C-3BAB-4DF0-AFA4-3CB216526AC1}" type="pres">
      <dgm:prSet presAssocID="{BF50FFF5-860C-4E71-B428-C674BF805541}" presName="sibTrans" presStyleCnt="0"/>
      <dgm:spPr/>
    </dgm:pt>
    <dgm:pt modelId="{25409DA0-3699-411C-9740-841C58476894}" type="pres">
      <dgm:prSet presAssocID="{FB962EDD-4BB2-4C77-89F1-54DE9BC99A07}" presName="compNode" presStyleCnt="0"/>
      <dgm:spPr/>
    </dgm:pt>
    <dgm:pt modelId="{741E87CD-D51E-467B-B9D9-BCB71B62A4FC}" type="pres">
      <dgm:prSet presAssocID="{FB962EDD-4BB2-4C77-89F1-54DE9BC99A07}" presName="bgRect" presStyleLbl="bgShp" presStyleIdx="2" presStyleCnt="3"/>
      <dgm:spPr/>
    </dgm:pt>
    <dgm:pt modelId="{170F629A-50DB-4092-AD48-C451C33A715B}" type="pres">
      <dgm:prSet presAssocID="{FB962EDD-4BB2-4C77-89F1-54DE9BC99A07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B9C864F4-8C17-4116-88CD-B47A37916061}" type="pres">
      <dgm:prSet presAssocID="{FB962EDD-4BB2-4C77-89F1-54DE9BC99A07}" presName="spaceRect" presStyleCnt="0"/>
      <dgm:spPr/>
    </dgm:pt>
    <dgm:pt modelId="{8F16A5C7-3B6F-446B-8E20-A9C7F28DE4E1}" type="pres">
      <dgm:prSet presAssocID="{FB962EDD-4BB2-4C77-89F1-54DE9BC99A07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6F528722-F908-4230-92CD-6772A428D9AE}" type="presOf" srcId="{FB962EDD-4BB2-4C77-89F1-54DE9BC99A07}" destId="{8F16A5C7-3B6F-446B-8E20-A9C7F28DE4E1}" srcOrd="0" destOrd="0" presId="urn:microsoft.com/office/officeart/2018/2/layout/IconVerticalSolidList"/>
    <dgm:cxn modelId="{6CA70770-1EE1-43D2-8560-22124F79EEEA}" type="presOf" srcId="{AA100544-C787-4A73-9CC0-B66B9471CCE4}" destId="{5D0C37B3-FB5F-4263-8781-F29DCD300F1B}" srcOrd="0" destOrd="0" presId="urn:microsoft.com/office/officeart/2018/2/layout/IconVerticalSolidList"/>
    <dgm:cxn modelId="{D1A95F7B-A86A-45ED-8B0E-0ECAD4CEC603}" type="presOf" srcId="{B86D7734-DEDA-4216-B828-0079D645AABA}" destId="{110DC8CA-06AD-41F6-A20F-4E13122A0B38}" srcOrd="0" destOrd="0" presId="urn:microsoft.com/office/officeart/2018/2/layout/IconVerticalSolidList"/>
    <dgm:cxn modelId="{0C79A1C1-5BE2-49C6-B8E1-7D4922DF86BC}" srcId="{AA100544-C787-4A73-9CC0-B66B9471CCE4}" destId="{FB962EDD-4BB2-4C77-89F1-54DE9BC99A07}" srcOrd="2" destOrd="0" parTransId="{8565DCC3-3DC6-47F9-AED0-A0421B858FC9}" sibTransId="{B5D54303-E7EA-4138-8BE9-A8C47C6EA71A}"/>
    <dgm:cxn modelId="{A083C7DA-3EFD-4A1E-8789-C0C42747D547}" srcId="{AA100544-C787-4A73-9CC0-B66B9471CCE4}" destId="{381E5694-FCED-49B9-B234-87258CDC4F41}" srcOrd="0" destOrd="0" parTransId="{10E8E475-FAD0-4A66-B0AE-D8CE01702070}" sibTransId="{F7C0474B-E2DA-43F4-9F61-41F45BDD212E}"/>
    <dgm:cxn modelId="{28C45EEB-A0AA-4998-B79F-DAEA82A2F5E7}" srcId="{AA100544-C787-4A73-9CC0-B66B9471CCE4}" destId="{B86D7734-DEDA-4216-B828-0079D645AABA}" srcOrd="1" destOrd="0" parTransId="{77587F12-464B-4F38-BF30-D8BA01A59D9C}" sibTransId="{BF50FFF5-860C-4E71-B428-C674BF805541}"/>
    <dgm:cxn modelId="{4D74EAFC-C8CB-4C7C-AAE4-80CA5FFE12DE}" type="presOf" srcId="{381E5694-FCED-49B9-B234-87258CDC4F41}" destId="{8E5305AB-ABAD-4F56-8C15-1E8C4E6A7729}" srcOrd="0" destOrd="0" presId="urn:microsoft.com/office/officeart/2018/2/layout/IconVerticalSolidList"/>
    <dgm:cxn modelId="{7A84ECC6-586D-4727-9D2A-DDC809222D25}" type="presParOf" srcId="{5D0C37B3-FB5F-4263-8781-F29DCD300F1B}" destId="{4B8E3123-EDEA-4D6E-B915-0018DA216FF2}" srcOrd="0" destOrd="0" presId="urn:microsoft.com/office/officeart/2018/2/layout/IconVerticalSolidList"/>
    <dgm:cxn modelId="{A8918D8E-F93A-4C2D-9F07-936482EB3218}" type="presParOf" srcId="{4B8E3123-EDEA-4D6E-B915-0018DA216FF2}" destId="{10E45EAB-CA16-4AA4-AB88-F785F6622603}" srcOrd="0" destOrd="0" presId="urn:microsoft.com/office/officeart/2018/2/layout/IconVerticalSolidList"/>
    <dgm:cxn modelId="{912E9976-46AF-4686-A537-778429D9D561}" type="presParOf" srcId="{4B8E3123-EDEA-4D6E-B915-0018DA216FF2}" destId="{DF9CAF30-99D5-44AC-8063-F920426A5F39}" srcOrd="1" destOrd="0" presId="urn:microsoft.com/office/officeart/2018/2/layout/IconVerticalSolidList"/>
    <dgm:cxn modelId="{C1ECA4DD-22FA-4B2E-A298-FADD3E047340}" type="presParOf" srcId="{4B8E3123-EDEA-4D6E-B915-0018DA216FF2}" destId="{D4885F0C-B535-46A5-90FD-9121ED025D90}" srcOrd="2" destOrd="0" presId="urn:microsoft.com/office/officeart/2018/2/layout/IconVerticalSolidList"/>
    <dgm:cxn modelId="{641EF0B2-1AEC-4A94-B5B7-DFB21F7BD76D}" type="presParOf" srcId="{4B8E3123-EDEA-4D6E-B915-0018DA216FF2}" destId="{8E5305AB-ABAD-4F56-8C15-1E8C4E6A7729}" srcOrd="3" destOrd="0" presId="urn:microsoft.com/office/officeart/2018/2/layout/IconVerticalSolidList"/>
    <dgm:cxn modelId="{A9D80C58-E4FA-463E-BC47-489ED51888E6}" type="presParOf" srcId="{5D0C37B3-FB5F-4263-8781-F29DCD300F1B}" destId="{9691A89E-7FCD-4F3A-93F3-DEF74EC2AB06}" srcOrd="1" destOrd="0" presId="urn:microsoft.com/office/officeart/2018/2/layout/IconVerticalSolidList"/>
    <dgm:cxn modelId="{5882DCE6-DC0E-418C-9590-AF0AACD15290}" type="presParOf" srcId="{5D0C37B3-FB5F-4263-8781-F29DCD300F1B}" destId="{A3C54DDD-2CAD-4937-9121-CE8FB2F431E7}" srcOrd="2" destOrd="0" presId="urn:microsoft.com/office/officeart/2018/2/layout/IconVerticalSolidList"/>
    <dgm:cxn modelId="{FBF840F6-574D-428A-90FE-3EEF2C4434B4}" type="presParOf" srcId="{A3C54DDD-2CAD-4937-9121-CE8FB2F431E7}" destId="{FDE61707-61AB-4C62-A627-C185B94D2010}" srcOrd="0" destOrd="0" presId="urn:microsoft.com/office/officeart/2018/2/layout/IconVerticalSolidList"/>
    <dgm:cxn modelId="{A05DEE9D-575D-4FF4-A488-52211D4AD377}" type="presParOf" srcId="{A3C54DDD-2CAD-4937-9121-CE8FB2F431E7}" destId="{4EEEAD76-98DA-458D-9B85-78D87D1F5BC0}" srcOrd="1" destOrd="0" presId="urn:microsoft.com/office/officeart/2018/2/layout/IconVerticalSolidList"/>
    <dgm:cxn modelId="{049C78DC-D06B-41FA-A6F3-1C312B8F2920}" type="presParOf" srcId="{A3C54DDD-2CAD-4937-9121-CE8FB2F431E7}" destId="{B15C4560-47DC-408F-BA1E-EB50AFF4854E}" srcOrd="2" destOrd="0" presId="urn:microsoft.com/office/officeart/2018/2/layout/IconVerticalSolidList"/>
    <dgm:cxn modelId="{B28675E6-66F8-4B7A-81E3-3A8ACE2FD101}" type="presParOf" srcId="{A3C54DDD-2CAD-4937-9121-CE8FB2F431E7}" destId="{110DC8CA-06AD-41F6-A20F-4E13122A0B38}" srcOrd="3" destOrd="0" presId="urn:microsoft.com/office/officeart/2018/2/layout/IconVerticalSolidList"/>
    <dgm:cxn modelId="{095B2DE9-6062-495C-828A-8F34354A26F2}" type="presParOf" srcId="{5D0C37B3-FB5F-4263-8781-F29DCD300F1B}" destId="{D601066C-3BAB-4DF0-AFA4-3CB216526AC1}" srcOrd="3" destOrd="0" presId="urn:microsoft.com/office/officeart/2018/2/layout/IconVerticalSolidList"/>
    <dgm:cxn modelId="{DE7DC491-6308-412C-90AA-673C50667637}" type="presParOf" srcId="{5D0C37B3-FB5F-4263-8781-F29DCD300F1B}" destId="{25409DA0-3699-411C-9740-841C58476894}" srcOrd="4" destOrd="0" presId="urn:microsoft.com/office/officeart/2018/2/layout/IconVerticalSolidList"/>
    <dgm:cxn modelId="{6C922528-3EE7-43ED-876F-E10D3E86E37A}" type="presParOf" srcId="{25409DA0-3699-411C-9740-841C58476894}" destId="{741E87CD-D51E-467B-B9D9-BCB71B62A4FC}" srcOrd="0" destOrd="0" presId="urn:microsoft.com/office/officeart/2018/2/layout/IconVerticalSolidList"/>
    <dgm:cxn modelId="{24D1A5DE-FEEF-4787-AB59-EA0F736E32E5}" type="presParOf" srcId="{25409DA0-3699-411C-9740-841C58476894}" destId="{170F629A-50DB-4092-AD48-C451C33A715B}" srcOrd="1" destOrd="0" presId="urn:microsoft.com/office/officeart/2018/2/layout/IconVerticalSolidList"/>
    <dgm:cxn modelId="{6FFEA383-07BF-4542-A529-22FACC746B40}" type="presParOf" srcId="{25409DA0-3699-411C-9740-841C58476894}" destId="{B9C864F4-8C17-4116-88CD-B47A37916061}" srcOrd="2" destOrd="0" presId="urn:microsoft.com/office/officeart/2018/2/layout/IconVerticalSolidList"/>
    <dgm:cxn modelId="{F43ECF1A-1DFA-4C9B-81E0-B38F464016A3}" type="presParOf" srcId="{25409DA0-3699-411C-9740-841C58476894}" destId="{8F16A5C7-3B6F-446B-8E20-A9C7F28DE4E1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E8BDA6A-C572-49F7-BA8A-118575C588A2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2" csCatId="colorful" phldr="1"/>
      <dgm:spPr/>
      <dgm:t>
        <a:bodyPr/>
        <a:lstStyle/>
        <a:p>
          <a:endParaRPr lang="en-US"/>
        </a:p>
      </dgm:t>
    </dgm:pt>
    <dgm:pt modelId="{6557F1BF-845C-42D6-9CCF-B5A438D7800B}">
      <dgm:prSet/>
      <dgm:spPr/>
      <dgm:t>
        <a:bodyPr/>
        <a:lstStyle/>
        <a:p>
          <a:pPr>
            <a:lnSpc>
              <a:spcPct val="100000"/>
            </a:lnSpc>
          </a:pPr>
          <a:r>
            <a:rPr lang="en-CA"/>
            <a:t>Some methods have the form “expression.FunctionName(&lt;args&gt;)”</a:t>
          </a:r>
          <a:endParaRPr lang="en-US"/>
        </a:p>
      </dgm:t>
    </dgm:pt>
    <dgm:pt modelId="{463DFB74-C64D-4834-B28B-CE8C7333CBBB}" type="parTrans" cxnId="{A5F1CF6E-96EE-4E2B-A8E1-CB921295311F}">
      <dgm:prSet/>
      <dgm:spPr/>
      <dgm:t>
        <a:bodyPr/>
        <a:lstStyle/>
        <a:p>
          <a:endParaRPr lang="en-US"/>
        </a:p>
      </dgm:t>
    </dgm:pt>
    <dgm:pt modelId="{4A863474-E8BA-4136-B430-4F78BE04B1C2}" type="sibTrans" cxnId="{A5F1CF6E-96EE-4E2B-A8E1-CB921295311F}">
      <dgm:prSet/>
      <dgm:spPr/>
      <dgm:t>
        <a:bodyPr/>
        <a:lstStyle/>
        <a:p>
          <a:endParaRPr lang="en-US"/>
        </a:p>
      </dgm:t>
    </dgm:pt>
    <dgm:pt modelId="{A011BE98-D4D0-4A32-B367-B43C2B181462}">
      <dgm:prSet/>
      <dgm:spPr/>
      <dgm:t>
        <a:bodyPr/>
        <a:lstStyle/>
        <a:p>
          <a:pPr>
            <a:lnSpc>
              <a:spcPct val="100000"/>
            </a:lnSpc>
          </a:pPr>
          <a:r>
            <a:rPr lang="en-CA"/>
            <a:t>While others have the form “typename.FunctionName(&lt;args&gt;)”</a:t>
          </a:r>
          <a:endParaRPr lang="en-US"/>
        </a:p>
      </dgm:t>
    </dgm:pt>
    <dgm:pt modelId="{F54171EA-11BF-4465-A282-7B228D49E36C}" type="parTrans" cxnId="{F43BAA16-F727-4E5D-A7D4-69CB52D88C94}">
      <dgm:prSet/>
      <dgm:spPr/>
      <dgm:t>
        <a:bodyPr/>
        <a:lstStyle/>
        <a:p>
          <a:endParaRPr lang="en-US"/>
        </a:p>
      </dgm:t>
    </dgm:pt>
    <dgm:pt modelId="{3AFB04F7-FE15-4081-AA89-2E9C2B85C92C}" type="sibTrans" cxnId="{F43BAA16-F727-4E5D-A7D4-69CB52D88C94}">
      <dgm:prSet/>
      <dgm:spPr/>
      <dgm:t>
        <a:bodyPr/>
        <a:lstStyle/>
        <a:p>
          <a:endParaRPr lang="en-US"/>
        </a:p>
      </dgm:t>
    </dgm:pt>
    <dgm:pt modelId="{03EB350C-A5C0-4A7D-9882-028CBD5ADAA0}" type="pres">
      <dgm:prSet presAssocID="{AE8BDA6A-C572-49F7-BA8A-118575C588A2}" presName="root" presStyleCnt="0">
        <dgm:presLayoutVars>
          <dgm:dir/>
          <dgm:resizeHandles val="exact"/>
        </dgm:presLayoutVars>
      </dgm:prSet>
      <dgm:spPr/>
    </dgm:pt>
    <dgm:pt modelId="{43F44E8E-9879-4732-8F1F-B76DCD9F339E}" type="pres">
      <dgm:prSet presAssocID="{6557F1BF-845C-42D6-9CCF-B5A438D7800B}" presName="compNode" presStyleCnt="0"/>
      <dgm:spPr/>
    </dgm:pt>
    <dgm:pt modelId="{7708EE18-C526-45D3-9550-F2C4A39EB133}" type="pres">
      <dgm:prSet presAssocID="{6557F1BF-845C-42D6-9CCF-B5A438D7800B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ask"/>
        </a:ext>
      </dgm:extLst>
    </dgm:pt>
    <dgm:pt modelId="{52BE11C3-8C9B-432B-AB93-3B19C1A4E2A4}" type="pres">
      <dgm:prSet presAssocID="{6557F1BF-845C-42D6-9CCF-B5A438D7800B}" presName="spaceRect" presStyleCnt="0"/>
      <dgm:spPr/>
    </dgm:pt>
    <dgm:pt modelId="{89C8C8F0-020E-4CC3-9590-D6FCDB27EF46}" type="pres">
      <dgm:prSet presAssocID="{6557F1BF-845C-42D6-9CCF-B5A438D7800B}" presName="textRect" presStyleLbl="revTx" presStyleIdx="0" presStyleCnt="2">
        <dgm:presLayoutVars>
          <dgm:chMax val="1"/>
          <dgm:chPref val="1"/>
        </dgm:presLayoutVars>
      </dgm:prSet>
      <dgm:spPr/>
    </dgm:pt>
    <dgm:pt modelId="{C4E6E34F-6ED0-4C1F-82DD-53594E317DDF}" type="pres">
      <dgm:prSet presAssocID="{4A863474-E8BA-4136-B430-4F78BE04B1C2}" presName="sibTrans" presStyleCnt="0"/>
      <dgm:spPr/>
    </dgm:pt>
    <dgm:pt modelId="{A45A9B3A-5659-4AAE-BB66-D941BB76334C}" type="pres">
      <dgm:prSet presAssocID="{A011BE98-D4D0-4A32-B367-B43C2B181462}" presName="compNode" presStyleCnt="0"/>
      <dgm:spPr/>
    </dgm:pt>
    <dgm:pt modelId="{0C6104AB-1C67-4E35-A12C-71A0803B8861}" type="pres">
      <dgm:prSet presAssocID="{A011BE98-D4D0-4A32-B367-B43C2B181462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ght Bulb and Gear"/>
        </a:ext>
      </dgm:extLst>
    </dgm:pt>
    <dgm:pt modelId="{F7C21E7C-21ED-4238-98DC-53CBA64A918D}" type="pres">
      <dgm:prSet presAssocID="{A011BE98-D4D0-4A32-B367-B43C2B181462}" presName="spaceRect" presStyleCnt="0"/>
      <dgm:spPr/>
    </dgm:pt>
    <dgm:pt modelId="{1DB7A9DA-C8AA-4811-A519-E24E18E4C5E7}" type="pres">
      <dgm:prSet presAssocID="{A011BE98-D4D0-4A32-B367-B43C2B181462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F43BAA16-F727-4E5D-A7D4-69CB52D88C94}" srcId="{AE8BDA6A-C572-49F7-BA8A-118575C588A2}" destId="{A011BE98-D4D0-4A32-B367-B43C2B181462}" srcOrd="1" destOrd="0" parTransId="{F54171EA-11BF-4465-A282-7B228D49E36C}" sibTransId="{3AFB04F7-FE15-4081-AA89-2E9C2B85C92C}"/>
    <dgm:cxn modelId="{D3EFA71B-1218-4682-BDB4-3206155ED623}" type="presOf" srcId="{6557F1BF-845C-42D6-9CCF-B5A438D7800B}" destId="{89C8C8F0-020E-4CC3-9590-D6FCDB27EF46}" srcOrd="0" destOrd="0" presId="urn:microsoft.com/office/officeart/2018/2/layout/IconLabelList"/>
    <dgm:cxn modelId="{1B5F9B2B-AD97-4A4E-AAC0-F0B0D0DE7161}" type="presOf" srcId="{AE8BDA6A-C572-49F7-BA8A-118575C588A2}" destId="{03EB350C-A5C0-4A7D-9882-028CBD5ADAA0}" srcOrd="0" destOrd="0" presId="urn:microsoft.com/office/officeart/2018/2/layout/IconLabelList"/>
    <dgm:cxn modelId="{9E13F84C-37D8-4B05-B499-68E0E7871C7F}" type="presOf" srcId="{A011BE98-D4D0-4A32-B367-B43C2B181462}" destId="{1DB7A9DA-C8AA-4811-A519-E24E18E4C5E7}" srcOrd="0" destOrd="0" presId="urn:microsoft.com/office/officeart/2018/2/layout/IconLabelList"/>
    <dgm:cxn modelId="{A5F1CF6E-96EE-4E2B-A8E1-CB921295311F}" srcId="{AE8BDA6A-C572-49F7-BA8A-118575C588A2}" destId="{6557F1BF-845C-42D6-9CCF-B5A438D7800B}" srcOrd="0" destOrd="0" parTransId="{463DFB74-C64D-4834-B28B-CE8C7333CBBB}" sibTransId="{4A863474-E8BA-4136-B430-4F78BE04B1C2}"/>
    <dgm:cxn modelId="{26D7758B-C052-4953-98C0-C247464F72EF}" type="presParOf" srcId="{03EB350C-A5C0-4A7D-9882-028CBD5ADAA0}" destId="{43F44E8E-9879-4732-8F1F-B76DCD9F339E}" srcOrd="0" destOrd="0" presId="urn:microsoft.com/office/officeart/2018/2/layout/IconLabelList"/>
    <dgm:cxn modelId="{02A6AD4E-E681-4ACC-9724-B0943A906C1B}" type="presParOf" srcId="{43F44E8E-9879-4732-8F1F-B76DCD9F339E}" destId="{7708EE18-C526-45D3-9550-F2C4A39EB133}" srcOrd="0" destOrd="0" presId="urn:microsoft.com/office/officeart/2018/2/layout/IconLabelList"/>
    <dgm:cxn modelId="{681E533E-81D2-4A7B-B59C-27EA2A4E603B}" type="presParOf" srcId="{43F44E8E-9879-4732-8F1F-B76DCD9F339E}" destId="{52BE11C3-8C9B-432B-AB93-3B19C1A4E2A4}" srcOrd="1" destOrd="0" presId="urn:microsoft.com/office/officeart/2018/2/layout/IconLabelList"/>
    <dgm:cxn modelId="{85257C4B-02FE-4D17-8B9E-A48D8E105287}" type="presParOf" srcId="{43F44E8E-9879-4732-8F1F-B76DCD9F339E}" destId="{89C8C8F0-020E-4CC3-9590-D6FCDB27EF46}" srcOrd="2" destOrd="0" presId="urn:microsoft.com/office/officeart/2018/2/layout/IconLabelList"/>
    <dgm:cxn modelId="{572FDF13-E7B9-4C95-8F4C-662EE01186DE}" type="presParOf" srcId="{03EB350C-A5C0-4A7D-9882-028CBD5ADAA0}" destId="{C4E6E34F-6ED0-4C1F-82DD-53594E317DDF}" srcOrd="1" destOrd="0" presId="urn:microsoft.com/office/officeart/2018/2/layout/IconLabelList"/>
    <dgm:cxn modelId="{794CD902-1D74-478F-A3B3-33B25025E5BD}" type="presParOf" srcId="{03EB350C-A5C0-4A7D-9882-028CBD5ADAA0}" destId="{A45A9B3A-5659-4AAE-BB66-D941BB76334C}" srcOrd="2" destOrd="0" presId="urn:microsoft.com/office/officeart/2018/2/layout/IconLabelList"/>
    <dgm:cxn modelId="{21FBDD30-AE3E-467A-B53B-F2D0D464DC9D}" type="presParOf" srcId="{A45A9B3A-5659-4AAE-BB66-D941BB76334C}" destId="{0C6104AB-1C67-4E35-A12C-71A0803B8861}" srcOrd="0" destOrd="0" presId="urn:microsoft.com/office/officeart/2018/2/layout/IconLabelList"/>
    <dgm:cxn modelId="{42F00D19-6AC8-411B-BBD7-5F52ED40D74E}" type="presParOf" srcId="{A45A9B3A-5659-4AAE-BB66-D941BB76334C}" destId="{F7C21E7C-21ED-4238-98DC-53CBA64A918D}" srcOrd="1" destOrd="0" presId="urn:microsoft.com/office/officeart/2018/2/layout/IconLabelList"/>
    <dgm:cxn modelId="{421D88EA-0D9C-4EA1-8AAF-A9D892F98CED}" type="presParOf" srcId="{A45A9B3A-5659-4AAE-BB66-D941BB76334C}" destId="{1DB7A9DA-C8AA-4811-A519-E24E18E4C5E7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07C17AE-27C4-47BC-BCD6-5379951452FE}" type="doc">
      <dgm:prSet loTypeId="urn:microsoft.com/office/officeart/2016/7/layout/LinearBlockProcessNumbered" loCatId="process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01BC2703-26A7-4995-9FB5-DC30073DDC4A}">
      <dgm:prSet/>
      <dgm:spPr/>
      <dgm:t>
        <a:bodyPr/>
        <a:lstStyle/>
        <a:p>
          <a:r>
            <a:rPr lang="en-CA"/>
            <a:t>String.Join</a:t>
          </a:r>
          <a:endParaRPr lang="en-US"/>
        </a:p>
      </dgm:t>
    </dgm:pt>
    <dgm:pt modelId="{FC1DB5DD-D93D-4E93-9415-9DAB8C62D645}" type="parTrans" cxnId="{0FC2BD1F-2F6F-4B26-83D5-CCB6770EABAF}">
      <dgm:prSet/>
      <dgm:spPr/>
      <dgm:t>
        <a:bodyPr/>
        <a:lstStyle/>
        <a:p>
          <a:endParaRPr lang="en-US"/>
        </a:p>
      </dgm:t>
    </dgm:pt>
    <dgm:pt modelId="{4DE555D8-AD7F-49C4-A55B-A8EB62E332D6}" type="sibTrans" cxnId="{0FC2BD1F-2F6F-4B26-83D5-CCB6770EABAF}">
      <dgm:prSet phldrT="01" phldr="0"/>
      <dgm:spPr/>
      <dgm:t>
        <a:bodyPr/>
        <a:lstStyle/>
        <a:p>
          <a:r>
            <a:rPr lang="en-US"/>
            <a:t>01</a:t>
          </a:r>
        </a:p>
      </dgm:t>
    </dgm:pt>
    <dgm:pt modelId="{735CA1F8-F609-48FC-834B-94F2A6258762}">
      <dgm:prSet/>
      <dgm:spPr/>
      <dgm:t>
        <a:bodyPr/>
        <a:lstStyle/>
        <a:p>
          <a:r>
            <a:rPr lang="en-CA"/>
            <a:t>String.IndexOf</a:t>
          </a:r>
          <a:endParaRPr lang="en-US"/>
        </a:p>
      </dgm:t>
    </dgm:pt>
    <dgm:pt modelId="{A6A9190B-2B6B-4FAB-BE6B-7B2008AB1E4A}" type="parTrans" cxnId="{F1348E02-AB72-4968-9ADC-99908EFA3350}">
      <dgm:prSet/>
      <dgm:spPr/>
      <dgm:t>
        <a:bodyPr/>
        <a:lstStyle/>
        <a:p>
          <a:endParaRPr lang="en-US"/>
        </a:p>
      </dgm:t>
    </dgm:pt>
    <dgm:pt modelId="{B39C96AD-3F9C-4307-A297-2A7B4890D5C4}" type="sibTrans" cxnId="{F1348E02-AB72-4968-9ADC-99908EFA3350}">
      <dgm:prSet phldrT="02" phldr="0"/>
      <dgm:spPr/>
      <dgm:t>
        <a:bodyPr/>
        <a:lstStyle/>
        <a:p>
          <a:r>
            <a:rPr lang="en-US"/>
            <a:t>02</a:t>
          </a:r>
        </a:p>
      </dgm:t>
    </dgm:pt>
    <dgm:pt modelId="{E4E927DB-9631-45CD-A6DB-4E3DD6FB49D6}">
      <dgm:prSet/>
      <dgm:spPr/>
      <dgm:t>
        <a:bodyPr/>
        <a:lstStyle/>
        <a:p>
          <a:r>
            <a:rPr lang="en-CA"/>
            <a:t>String.LastIndexOf</a:t>
          </a:r>
          <a:endParaRPr lang="en-US"/>
        </a:p>
      </dgm:t>
    </dgm:pt>
    <dgm:pt modelId="{7F330A5D-9500-45D7-B3C5-B97B06846CA0}" type="parTrans" cxnId="{CFA935E1-DDD7-49FA-9E9B-B86D9A346508}">
      <dgm:prSet/>
      <dgm:spPr/>
      <dgm:t>
        <a:bodyPr/>
        <a:lstStyle/>
        <a:p>
          <a:endParaRPr lang="en-US"/>
        </a:p>
      </dgm:t>
    </dgm:pt>
    <dgm:pt modelId="{0BE6936B-1ECC-4E48-AA71-B5691BE5B2DB}" type="sibTrans" cxnId="{CFA935E1-DDD7-49FA-9E9B-B86D9A346508}">
      <dgm:prSet phldrT="03" phldr="0"/>
      <dgm:spPr/>
      <dgm:t>
        <a:bodyPr/>
        <a:lstStyle/>
        <a:p>
          <a:r>
            <a:rPr lang="en-US"/>
            <a:t>03</a:t>
          </a:r>
        </a:p>
      </dgm:t>
    </dgm:pt>
    <dgm:pt modelId="{EFBC8FC4-51B0-4D44-8179-9EF562C98372}">
      <dgm:prSet/>
      <dgm:spPr/>
      <dgm:t>
        <a:bodyPr/>
        <a:lstStyle/>
        <a:p>
          <a:r>
            <a:rPr lang="en-CA"/>
            <a:t>String.Substring</a:t>
          </a:r>
          <a:endParaRPr lang="en-US"/>
        </a:p>
      </dgm:t>
    </dgm:pt>
    <dgm:pt modelId="{AA717302-F27E-4963-AD61-1E2FD1069432}" type="parTrans" cxnId="{156FC7F2-5BA6-4EF1-A465-1CB61BC5A25D}">
      <dgm:prSet/>
      <dgm:spPr/>
      <dgm:t>
        <a:bodyPr/>
        <a:lstStyle/>
        <a:p>
          <a:endParaRPr lang="en-US"/>
        </a:p>
      </dgm:t>
    </dgm:pt>
    <dgm:pt modelId="{433C78A5-8C5B-4E82-BEF7-22D34EF4ADA0}" type="sibTrans" cxnId="{156FC7F2-5BA6-4EF1-A465-1CB61BC5A25D}">
      <dgm:prSet phldrT="04" phldr="0"/>
      <dgm:spPr/>
      <dgm:t>
        <a:bodyPr/>
        <a:lstStyle/>
        <a:p>
          <a:r>
            <a:rPr lang="en-US"/>
            <a:t>04</a:t>
          </a:r>
        </a:p>
      </dgm:t>
    </dgm:pt>
    <dgm:pt modelId="{F362BA80-1A5A-4F4D-A7EB-8125769B3218}">
      <dgm:prSet/>
      <dgm:spPr/>
      <dgm:t>
        <a:bodyPr/>
        <a:lstStyle/>
        <a:p>
          <a:r>
            <a:rPr lang="en-CA"/>
            <a:t>String.Split</a:t>
          </a:r>
          <a:endParaRPr lang="en-US"/>
        </a:p>
      </dgm:t>
    </dgm:pt>
    <dgm:pt modelId="{34F20F15-6490-48B5-B50C-201D5A0FDF9D}" type="parTrans" cxnId="{F656EED3-07C4-48ED-BFBA-0F64E5B02714}">
      <dgm:prSet/>
      <dgm:spPr/>
      <dgm:t>
        <a:bodyPr/>
        <a:lstStyle/>
        <a:p>
          <a:endParaRPr lang="en-US"/>
        </a:p>
      </dgm:t>
    </dgm:pt>
    <dgm:pt modelId="{FC13C4BD-B9BC-4A42-AB14-2197C206B11E}" type="sibTrans" cxnId="{F656EED3-07C4-48ED-BFBA-0F64E5B02714}">
      <dgm:prSet phldrT="05" phldr="0"/>
      <dgm:spPr/>
      <dgm:t>
        <a:bodyPr/>
        <a:lstStyle/>
        <a:p>
          <a:r>
            <a:rPr lang="en-US"/>
            <a:t>05</a:t>
          </a:r>
        </a:p>
      </dgm:t>
    </dgm:pt>
    <dgm:pt modelId="{0F1D8272-99CB-4E04-B0BE-72E9C57B824D}">
      <dgm:prSet/>
      <dgm:spPr/>
      <dgm:t>
        <a:bodyPr/>
        <a:lstStyle/>
        <a:p>
          <a:r>
            <a:rPr lang="en-CA"/>
            <a:t>String.Format </a:t>
          </a:r>
          <a:endParaRPr lang="en-US"/>
        </a:p>
      </dgm:t>
    </dgm:pt>
    <dgm:pt modelId="{E0E3D171-D80E-4731-A09E-59FF25A3776A}" type="parTrans" cxnId="{3E971422-0C6B-4116-9CAD-52688BB17D87}">
      <dgm:prSet/>
      <dgm:spPr/>
      <dgm:t>
        <a:bodyPr/>
        <a:lstStyle/>
        <a:p>
          <a:endParaRPr lang="en-US"/>
        </a:p>
      </dgm:t>
    </dgm:pt>
    <dgm:pt modelId="{EB60FFC7-1359-4F58-B110-3E15FC2C53C5}" type="sibTrans" cxnId="{3E971422-0C6B-4116-9CAD-52688BB17D87}">
      <dgm:prSet phldrT="06" phldr="0"/>
      <dgm:spPr/>
      <dgm:t>
        <a:bodyPr/>
        <a:lstStyle/>
        <a:p>
          <a:r>
            <a:rPr lang="en-US"/>
            <a:t>06</a:t>
          </a:r>
        </a:p>
      </dgm:t>
    </dgm:pt>
    <dgm:pt modelId="{3A52E4A6-92FF-45E6-8C9C-A1BF1D1D7F6C}" type="pres">
      <dgm:prSet presAssocID="{F07C17AE-27C4-47BC-BCD6-5379951452FE}" presName="Name0" presStyleCnt="0">
        <dgm:presLayoutVars>
          <dgm:animLvl val="lvl"/>
          <dgm:resizeHandles val="exact"/>
        </dgm:presLayoutVars>
      </dgm:prSet>
      <dgm:spPr/>
    </dgm:pt>
    <dgm:pt modelId="{A5FA1062-E35C-42FD-BA1E-E7233C2BB304}" type="pres">
      <dgm:prSet presAssocID="{01BC2703-26A7-4995-9FB5-DC30073DDC4A}" presName="compositeNode" presStyleCnt="0">
        <dgm:presLayoutVars>
          <dgm:bulletEnabled val="1"/>
        </dgm:presLayoutVars>
      </dgm:prSet>
      <dgm:spPr/>
    </dgm:pt>
    <dgm:pt modelId="{29F6C323-4AAD-4EE3-A7E6-1E54CBA5411B}" type="pres">
      <dgm:prSet presAssocID="{01BC2703-26A7-4995-9FB5-DC30073DDC4A}" presName="bgRect" presStyleLbl="alignNode1" presStyleIdx="0" presStyleCnt="6"/>
      <dgm:spPr/>
    </dgm:pt>
    <dgm:pt modelId="{97B93E83-7C86-4115-87BC-6191C11CFDF5}" type="pres">
      <dgm:prSet presAssocID="{4DE555D8-AD7F-49C4-A55B-A8EB62E332D6}" presName="sibTransNodeRect" presStyleLbl="alignNode1" presStyleIdx="0" presStyleCnt="6">
        <dgm:presLayoutVars>
          <dgm:chMax val="0"/>
          <dgm:bulletEnabled val="1"/>
        </dgm:presLayoutVars>
      </dgm:prSet>
      <dgm:spPr/>
    </dgm:pt>
    <dgm:pt modelId="{35238376-1EC3-4A79-AF84-4161D3C06DBE}" type="pres">
      <dgm:prSet presAssocID="{01BC2703-26A7-4995-9FB5-DC30073DDC4A}" presName="nodeRect" presStyleLbl="alignNode1" presStyleIdx="0" presStyleCnt="6">
        <dgm:presLayoutVars>
          <dgm:bulletEnabled val="1"/>
        </dgm:presLayoutVars>
      </dgm:prSet>
      <dgm:spPr/>
    </dgm:pt>
    <dgm:pt modelId="{FCE036A4-3942-442B-9A96-5517B9C5A807}" type="pres">
      <dgm:prSet presAssocID="{4DE555D8-AD7F-49C4-A55B-A8EB62E332D6}" presName="sibTrans" presStyleCnt="0"/>
      <dgm:spPr/>
    </dgm:pt>
    <dgm:pt modelId="{E140C9EE-599E-4D0B-B4E2-9FF25536EAB7}" type="pres">
      <dgm:prSet presAssocID="{735CA1F8-F609-48FC-834B-94F2A6258762}" presName="compositeNode" presStyleCnt="0">
        <dgm:presLayoutVars>
          <dgm:bulletEnabled val="1"/>
        </dgm:presLayoutVars>
      </dgm:prSet>
      <dgm:spPr/>
    </dgm:pt>
    <dgm:pt modelId="{83D807DF-103B-446E-838C-0BD5D63C95B3}" type="pres">
      <dgm:prSet presAssocID="{735CA1F8-F609-48FC-834B-94F2A6258762}" presName="bgRect" presStyleLbl="alignNode1" presStyleIdx="1" presStyleCnt="6"/>
      <dgm:spPr/>
    </dgm:pt>
    <dgm:pt modelId="{B125AB7A-4769-443D-84D7-AB06930CD27E}" type="pres">
      <dgm:prSet presAssocID="{B39C96AD-3F9C-4307-A297-2A7B4890D5C4}" presName="sibTransNodeRect" presStyleLbl="alignNode1" presStyleIdx="1" presStyleCnt="6">
        <dgm:presLayoutVars>
          <dgm:chMax val="0"/>
          <dgm:bulletEnabled val="1"/>
        </dgm:presLayoutVars>
      </dgm:prSet>
      <dgm:spPr/>
    </dgm:pt>
    <dgm:pt modelId="{5BCEF053-4974-4E42-B744-3DD5EA9EB448}" type="pres">
      <dgm:prSet presAssocID="{735CA1F8-F609-48FC-834B-94F2A6258762}" presName="nodeRect" presStyleLbl="alignNode1" presStyleIdx="1" presStyleCnt="6">
        <dgm:presLayoutVars>
          <dgm:bulletEnabled val="1"/>
        </dgm:presLayoutVars>
      </dgm:prSet>
      <dgm:spPr/>
    </dgm:pt>
    <dgm:pt modelId="{5963523E-C3E9-40CC-AC98-3AE62E354778}" type="pres">
      <dgm:prSet presAssocID="{B39C96AD-3F9C-4307-A297-2A7B4890D5C4}" presName="sibTrans" presStyleCnt="0"/>
      <dgm:spPr/>
    </dgm:pt>
    <dgm:pt modelId="{27C44BE5-1CF1-4E1A-9B3B-15028146A940}" type="pres">
      <dgm:prSet presAssocID="{E4E927DB-9631-45CD-A6DB-4E3DD6FB49D6}" presName="compositeNode" presStyleCnt="0">
        <dgm:presLayoutVars>
          <dgm:bulletEnabled val="1"/>
        </dgm:presLayoutVars>
      </dgm:prSet>
      <dgm:spPr/>
    </dgm:pt>
    <dgm:pt modelId="{AFB22A9E-F979-430A-8242-72FBDB9467AE}" type="pres">
      <dgm:prSet presAssocID="{E4E927DB-9631-45CD-A6DB-4E3DD6FB49D6}" presName="bgRect" presStyleLbl="alignNode1" presStyleIdx="2" presStyleCnt="6"/>
      <dgm:spPr/>
    </dgm:pt>
    <dgm:pt modelId="{74159EAC-1145-40DE-859F-CC7BEBEA8E4F}" type="pres">
      <dgm:prSet presAssocID="{0BE6936B-1ECC-4E48-AA71-B5691BE5B2DB}" presName="sibTransNodeRect" presStyleLbl="alignNode1" presStyleIdx="2" presStyleCnt="6">
        <dgm:presLayoutVars>
          <dgm:chMax val="0"/>
          <dgm:bulletEnabled val="1"/>
        </dgm:presLayoutVars>
      </dgm:prSet>
      <dgm:spPr/>
    </dgm:pt>
    <dgm:pt modelId="{56208237-6E6B-4237-8D4A-5A11C972FE42}" type="pres">
      <dgm:prSet presAssocID="{E4E927DB-9631-45CD-A6DB-4E3DD6FB49D6}" presName="nodeRect" presStyleLbl="alignNode1" presStyleIdx="2" presStyleCnt="6">
        <dgm:presLayoutVars>
          <dgm:bulletEnabled val="1"/>
        </dgm:presLayoutVars>
      </dgm:prSet>
      <dgm:spPr/>
    </dgm:pt>
    <dgm:pt modelId="{1A0E7754-B173-4D08-9E1E-7D1510FB6827}" type="pres">
      <dgm:prSet presAssocID="{0BE6936B-1ECC-4E48-AA71-B5691BE5B2DB}" presName="sibTrans" presStyleCnt="0"/>
      <dgm:spPr/>
    </dgm:pt>
    <dgm:pt modelId="{36AE16C0-C55E-4781-B619-08E186434DF3}" type="pres">
      <dgm:prSet presAssocID="{EFBC8FC4-51B0-4D44-8179-9EF562C98372}" presName="compositeNode" presStyleCnt="0">
        <dgm:presLayoutVars>
          <dgm:bulletEnabled val="1"/>
        </dgm:presLayoutVars>
      </dgm:prSet>
      <dgm:spPr/>
    </dgm:pt>
    <dgm:pt modelId="{10253196-28FF-4E78-8C68-0FF10FD835D8}" type="pres">
      <dgm:prSet presAssocID="{EFBC8FC4-51B0-4D44-8179-9EF562C98372}" presName="bgRect" presStyleLbl="alignNode1" presStyleIdx="3" presStyleCnt="6"/>
      <dgm:spPr/>
    </dgm:pt>
    <dgm:pt modelId="{5023D9BF-BAC8-4709-985E-C174B5954781}" type="pres">
      <dgm:prSet presAssocID="{433C78A5-8C5B-4E82-BEF7-22D34EF4ADA0}" presName="sibTransNodeRect" presStyleLbl="alignNode1" presStyleIdx="3" presStyleCnt="6">
        <dgm:presLayoutVars>
          <dgm:chMax val="0"/>
          <dgm:bulletEnabled val="1"/>
        </dgm:presLayoutVars>
      </dgm:prSet>
      <dgm:spPr/>
    </dgm:pt>
    <dgm:pt modelId="{34BD03A1-56BE-4BD5-9C55-9B520970ABBA}" type="pres">
      <dgm:prSet presAssocID="{EFBC8FC4-51B0-4D44-8179-9EF562C98372}" presName="nodeRect" presStyleLbl="alignNode1" presStyleIdx="3" presStyleCnt="6">
        <dgm:presLayoutVars>
          <dgm:bulletEnabled val="1"/>
        </dgm:presLayoutVars>
      </dgm:prSet>
      <dgm:spPr/>
    </dgm:pt>
    <dgm:pt modelId="{63DC4194-43B9-478C-A68E-30CC0C072131}" type="pres">
      <dgm:prSet presAssocID="{433C78A5-8C5B-4E82-BEF7-22D34EF4ADA0}" presName="sibTrans" presStyleCnt="0"/>
      <dgm:spPr/>
    </dgm:pt>
    <dgm:pt modelId="{669C3E59-D330-47E1-9627-2D852385C4DB}" type="pres">
      <dgm:prSet presAssocID="{F362BA80-1A5A-4F4D-A7EB-8125769B3218}" presName="compositeNode" presStyleCnt="0">
        <dgm:presLayoutVars>
          <dgm:bulletEnabled val="1"/>
        </dgm:presLayoutVars>
      </dgm:prSet>
      <dgm:spPr/>
    </dgm:pt>
    <dgm:pt modelId="{606C311C-8C87-4C64-BDC0-BA9024CF7023}" type="pres">
      <dgm:prSet presAssocID="{F362BA80-1A5A-4F4D-A7EB-8125769B3218}" presName="bgRect" presStyleLbl="alignNode1" presStyleIdx="4" presStyleCnt="6"/>
      <dgm:spPr/>
    </dgm:pt>
    <dgm:pt modelId="{892FE812-D512-4FC4-A8E9-1CE28CAFB706}" type="pres">
      <dgm:prSet presAssocID="{FC13C4BD-B9BC-4A42-AB14-2197C206B11E}" presName="sibTransNodeRect" presStyleLbl="alignNode1" presStyleIdx="4" presStyleCnt="6">
        <dgm:presLayoutVars>
          <dgm:chMax val="0"/>
          <dgm:bulletEnabled val="1"/>
        </dgm:presLayoutVars>
      </dgm:prSet>
      <dgm:spPr/>
    </dgm:pt>
    <dgm:pt modelId="{0077AF46-ECBD-4E23-828A-4566C23318D9}" type="pres">
      <dgm:prSet presAssocID="{F362BA80-1A5A-4F4D-A7EB-8125769B3218}" presName="nodeRect" presStyleLbl="alignNode1" presStyleIdx="4" presStyleCnt="6">
        <dgm:presLayoutVars>
          <dgm:bulletEnabled val="1"/>
        </dgm:presLayoutVars>
      </dgm:prSet>
      <dgm:spPr/>
    </dgm:pt>
    <dgm:pt modelId="{D3C27564-DDBC-4B36-80AC-8641F9CD9CD5}" type="pres">
      <dgm:prSet presAssocID="{FC13C4BD-B9BC-4A42-AB14-2197C206B11E}" presName="sibTrans" presStyleCnt="0"/>
      <dgm:spPr/>
    </dgm:pt>
    <dgm:pt modelId="{B801AA6B-BF9A-4523-A8CE-F3F380CC7A17}" type="pres">
      <dgm:prSet presAssocID="{0F1D8272-99CB-4E04-B0BE-72E9C57B824D}" presName="compositeNode" presStyleCnt="0">
        <dgm:presLayoutVars>
          <dgm:bulletEnabled val="1"/>
        </dgm:presLayoutVars>
      </dgm:prSet>
      <dgm:spPr/>
    </dgm:pt>
    <dgm:pt modelId="{96528B02-57ED-4950-A11A-A2352E1F5AF9}" type="pres">
      <dgm:prSet presAssocID="{0F1D8272-99CB-4E04-B0BE-72E9C57B824D}" presName="bgRect" presStyleLbl="alignNode1" presStyleIdx="5" presStyleCnt="6"/>
      <dgm:spPr/>
    </dgm:pt>
    <dgm:pt modelId="{1F895EF5-BC4A-41CC-AA0D-C585DD960639}" type="pres">
      <dgm:prSet presAssocID="{EB60FFC7-1359-4F58-B110-3E15FC2C53C5}" presName="sibTransNodeRect" presStyleLbl="alignNode1" presStyleIdx="5" presStyleCnt="6">
        <dgm:presLayoutVars>
          <dgm:chMax val="0"/>
          <dgm:bulletEnabled val="1"/>
        </dgm:presLayoutVars>
      </dgm:prSet>
      <dgm:spPr/>
    </dgm:pt>
    <dgm:pt modelId="{3B16BF14-DF2F-4227-9802-0C136DD5FA5E}" type="pres">
      <dgm:prSet presAssocID="{0F1D8272-99CB-4E04-B0BE-72E9C57B824D}" presName="nodeRect" presStyleLbl="alignNode1" presStyleIdx="5" presStyleCnt="6">
        <dgm:presLayoutVars>
          <dgm:bulletEnabled val="1"/>
        </dgm:presLayoutVars>
      </dgm:prSet>
      <dgm:spPr/>
    </dgm:pt>
  </dgm:ptLst>
  <dgm:cxnLst>
    <dgm:cxn modelId="{F1348E02-AB72-4968-9ADC-99908EFA3350}" srcId="{F07C17AE-27C4-47BC-BCD6-5379951452FE}" destId="{735CA1F8-F609-48FC-834B-94F2A6258762}" srcOrd="1" destOrd="0" parTransId="{A6A9190B-2B6B-4FAB-BE6B-7B2008AB1E4A}" sibTransId="{B39C96AD-3F9C-4307-A297-2A7B4890D5C4}"/>
    <dgm:cxn modelId="{71BC3E08-1DFD-4F5E-A643-F50684F2AA79}" type="presOf" srcId="{E4E927DB-9631-45CD-A6DB-4E3DD6FB49D6}" destId="{AFB22A9E-F979-430A-8242-72FBDB9467AE}" srcOrd="0" destOrd="0" presId="urn:microsoft.com/office/officeart/2016/7/layout/LinearBlockProcessNumbered"/>
    <dgm:cxn modelId="{AFA69418-2C24-4DB7-92F6-5078BF56A3E0}" type="presOf" srcId="{0F1D8272-99CB-4E04-B0BE-72E9C57B824D}" destId="{96528B02-57ED-4950-A11A-A2352E1F5AF9}" srcOrd="0" destOrd="0" presId="urn:microsoft.com/office/officeart/2016/7/layout/LinearBlockProcessNumbered"/>
    <dgm:cxn modelId="{0FC2BD1F-2F6F-4B26-83D5-CCB6770EABAF}" srcId="{F07C17AE-27C4-47BC-BCD6-5379951452FE}" destId="{01BC2703-26A7-4995-9FB5-DC30073DDC4A}" srcOrd="0" destOrd="0" parTransId="{FC1DB5DD-D93D-4E93-9415-9DAB8C62D645}" sibTransId="{4DE555D8-AD7F-49C4-A55B-A8EB62E332D6}"/>
    <dgm:cxn modelId="{3E971422-0C6B-4116-9CAD-52688BB17D87}" srcId="{F07C17AE-27C4-47BC-BCD6-5379951452FE}" destId="{0F1D8272-99CB-4E04-B0BE-72E9C57B824D}" srcOrd="5" destOrd="0" parTransId="{E0E3D171-D80E-4731-A09E-59FF25A3776A}" sibTransId="{EB60FFC7-1359-4F58-B110-3E15FC2C53C5}"/>
    <dgm:cxn modelId="{A4C8E423-5AF0-4AF1-B476-9D5D323F3D7E}" type="presOf" srcId="{F362BA80-1A5A-4F4D-A7EB-8125769B3218}" destId="{606C311C-8C87-4C64-BDC0-BA9024CF7023}" srcOrd="0" destOrd="0" presId="urn:microsoft.com/office/officeart/2016/7/layout/LinearBlockProcessNumbered"/>
    <dgm:cxn modelId="{9F124D26-79C4-4052-B19F-61DE87B11AD0}" type="presOf" srcId="{EB60FFC7-1359-4F58-B110-3E15FC2C53C5}" destId="{1F895EF5-BC4A-41CC-AA0D-C585DD960639}" srcOrd="0" destOrd="0" presId="urn:microsoft.com/office/officeart/2016/7/layout/LinearBlockProcessNumbered"/>
    <dgm:cxn modelId="{ADE1F626-2759-4603-9904-F142EDC585AE}" type="presOf" srcId="{735CA1F8-F609-48FC-834B-94F2A6258762}" destId="{83D807DF-103B-446E-838C-0BD5D63C95B3}" srcOrd="0" destOrd="0" presId="urn:microsoft.com/office/officeart/2016/7/layout/LinearBlockProcessNumbered"/>
    <dgm:cxn modelId="{E3C7AD34-564E-47E4-8DE5-F582512518DD}" type="presOf" srcId="{E4E927DB-9631-45CD-A6DB-4E3DD6FB49D6}" destId="{56208237-6E6B-4237-8D4A-5A11C972FE42}" srcOrd="1" destOrd="0" presId="urn:microsoft.com/office/officeart/2016/7/layout/LinearBlockProcessNumbered"/>
    <dgm:cxn modelId="{4454EA66-9E08-4C52-AF67-4E47FC915495}" type="presOf" srcId="{B39C96AD-3F9C-4307-A297-2A7B4890D5C4}" destId="{B125AB7A-4769-443D-84D7-AB06930CD27E}" srcOrd="0" destOrd="0" presId="urn:microsoft.com/office/officeart/2016/7/layout/LinearBlockProcessNumbered"/>
    <dgm:cxn modelId="{9D181448-0EE4-47C0-849B-C817DB1B5EEE}" type="presOf" srcId="{0BE6936B-1ECC-4E48-AA71-B5691BE5B2DB}" destId="{74159EAC-1145-40DE-859F-CC7BEBEA8E4F}" srcOrd="0" destOrd="0" presId="urn:microsoft.com/office/officeart/2016/7/layout/LinearBlockProcessNumbered"/>
    <dgm:cxn modelId="{BA21A16B-C3FC-4946-AD71-CB8A2895A0F5}" type="presOf" srcId="{EFBC8FC4-51B0-4D44-8179-9EF562C98372}" destId="{10253196-28FF-4E78-8C68-0FF10FD835D8}" srcOrd="0" destOrd="0" presId="urn:microsoft.com/office/officeart/2016/7/layout/LinearBlockProcessNumbered"/>
    <dgm:cxn modelId="{7472B770-6CB9-4126-A33F-F3EF5D5BD6F4}" type="presOf" srcId="{F362BA80-1A5A-4F4D-A7EB-8125769B3218}" destId="{0077AF46-ECBD-4E23-828A-4566C23318D9}" srcOrd="1" destOrd="0" presId="urn:microsoft.com/office/officeart/2016/7/layout/LinearBlockProcessNumbered"/>
    <dgm:cxn modelId="{C68F2553-FFB7-4501-B57E-612D6327ADD8}" type="presOf" srcId="{F07C17AE-27C4-47BC-BCD6-5379951452FE}" destId="{3A52E4A6-92FF-45E6-8C9C-A1BF1D1D7F6C}" srcOrd="0" destOrd="0" presId="urn:microsoft.com/office/officeart/2016/7/layout/LinearBlockProcessNumbered"/>
    <dgm:cxn modelId="{7DA5AE58-67EC-4E79-BFA9-405F8D867613}" type="presOf" srcId="{FC13C4BD-B9BC-4A42-AB14-2197C206B11E}" destId="{892FE812-D512-4FC4-A8E9-1CE28CAFB706}" srcOrd="0" destOrd="0" presId="urn:microsoft.com/office/officeart/2016/7/layout/LinearBlockProcessNumbered"/>
    <dgm:cxn modelId="{57A45082-C5D9-4B90-BFE9-12EF0572C815}" type="presOf" srcId="{433C78A5-8C5B-4E82-BEF7-22D34EF4ADA0}" destId="{5023D9BF-BAC8-4709-985E-C174B5954781}" srcOrd="0" destOrd="0" presId="urn:microsoft.com/office/officeart/2016/7/layout/LinearBlockProcessNumbered"/>
    <dgm:cxn modelId="{E9E6A99D-9B58-4876-8929-3C20CAB8F435}" type="presOf" srcId="{01BC2703-26A7-4995-9FB5-DC30073DDC4A}" destId="{29F6C323-4AAD-4EE3-A7E6-1E54CBA5411B}" srcOrd="0" destOrd="0" presId="urn:microsoft.com/office/officeart/2016/7/layout/LinearBlockProcessNumbered"/>
    <dgm:cxn modelId="{CC4B45AB-CC06-4EA0-B84B-EDAE9B8A363C}" type="presOf" srcId="{735CA1F8-F609-48FC-834B-94F2A6258762}" destId="{5BCEF053-4974-4E42-B744-3DD5EA9EB448}" srcOrd="1" destOrd="0" presId="urn:microsoft.com/office/officeart/2016/7/layout/LinearBlockProcessNumbered"/>
    <dgm:cxn modelId="{2A7F92B6-A7A8-492F-90D0-1BC5D390283D}" type="presOf" srcId="{0F1D8272-99CB-4E04-B0BE-72E9C57B824D}" destId="{3B16BF14-DF2F-4227-9802-0C136DD5FA5E}" srcOrd="1" destOrd="0" presId="urn:microsoft.com/office/officeart/2016/7/layout/LinearBlockProcessNumbered"/>
    <dgm:cxn modelId="{AE1557BA-4216-4D4E-A3F4-F01839ED6DBB}" type="presOf" srcId="{4DE555D8-AD7F-49C4-A55B-A8EB62E332D6}" destId="{97B93E83-7C86-4115-87BC-6191C11CFDF5}" srcOrd="0" destOrd="0" presId="urn:microsoft.com/office/officeart/2016/7/layout/LinearBlockProcessNumbered"/>
    <dgm:cxn modelId="{F656EED3-07C4-48ED-BFBA-0F64E5B02714}" srcId="{F07C17AE-27C4-47BC-BCD6-5379951452FE}" destId="{F362BA80-1A5A-4F4D-A7EB-8125769B3218}" srcOrd="4" destOrd="0" parTransId="{34F20F15-6490-48B5-B50C-201D5A0FDF9D}" sibTransId="{FC13C4BD-B9BC-4A42-AB14-2197C206B11E}"/>
    <dgm:cxn modelId="{CFA935E1-DDD7-49FA-9E9B-B86D9A346508}" srcId="{F07C17AE-27C4-47BC-BCD6-5379951452FE}" destId="{E4E927DB-9631-45CD-A6DB-4E3DD6FB49D6}" srcOrd="2" destOrd="0" parTransId="{7F330A5D-9500-45D7-B3C5-B97B06846CA0}" sibTransId="{0BE6936B-1ECC-4E48-AA71-B5691BE5B2DB}"/>
    <dgm:cxn modelId="{156FC7F2-5BA6-4EF1-A465-1CB61BC5A25D}" srcId="{F07C17AE-27C4-47BC-BCD6-5379951452FE}" destId="{EFBC8FC4-51B0-4D44-8179-9EF562C98372}" srcOrd="3" destOrd="0" parTransId="{AA717302-F27E-4963-AD61-1E2FD1069432}" sibTransId="{433C78A5-8C5B-4E82-BEF7-22D34EF4ADA0}"/>
    <dgm:cxn modelId="{661EC4FA-D940-4C09-94BA-B7338C015A6B}" type="presOf" srcId="{01BC2703-26A7-4995-9FB5-DC30073DDC4A}" destId="{35238376-1EC3-4A79-AF84-4161D3C06DBE}" srcOrd="1" destOrd="0" presId="urn:microsoft.com/office/officeart/2016/7/layout/LinearBlockProcessNumbered"/>
    <dgm:cxn modelId="{FC5C48FD-74A9-4EC7-AE3D-2F0F8F01FABB}" type="presOf" srcId="{EFBC8FC4-51B0-4D44-8179-9EF562C98372}" destId="{34BD03A1-56BE-4BD5-9C55-9B520970ABBA}" srcOrd="1" destOrd="0" presId="urn:microsoft.com/office/officeart/2016/7/layout/LinearBlockProcessNumbered"/>
    <dgm:cxn modelId="{7B265E5F-627F-4F90-BBE3-41E5855FCD28}" type="presParOf" srcId="{3A52E4A6-92FF-45E6-8C9C-A1BF1D1D7F6C}" destId="{A5FA1062-E35C-42FD-BA1E-E7233C2BB304}" srcOrd="0" destOrd="0" presId="urn:microsoft.com/office/officeart/2016/7/layout/LinearBlockProcessNumbered"/>
    <dgm:cxn modelId="{57C6B93A-D878-4864-9ACF-4ED13B60B4D6}" type="presParOf" srcId="{A5FA1062-E35C-42FD-BA1E-E7233C2BB304}" destId="{29F6C323-4AAD-4EE3-A7E6-1E54CBA5411B}" srcOrd="0" destOrd="0" presId="urn:microsoft.com/office/officeart/2016/7/layout/LinearBlockProcessNumbered"/>
    <dgm:cxn modelId="{1D556D06-7A60-4EAA-BB82-3AE416F00BA1}" type="presParOf" srcId="{A5FA1062-E35C-42FD-BA1E-E7233C2BB304}" destId="{97B93E83-7C86-4115-87BC-6191C11CFDF5}" srcOrd="1" destOrd="0" presId="urn:microsoft.com/office/officeart/2016/7/layout/LinearBlockProcessNumbered"/>
    <dgm:cxn modelId="{0C6F8AAA-03FF-41F2-8BF1-CE20A56AC2A1}" type="presParOf" srcId="{A5FA1062-E35C-42FD-BA1E-E7233C2BB304}" destId="{35238376-1EC3-4A79-AF84-4161D3C06DBE}" srcOrd="2" destOrd="0" presId="urn:microsoft.com/office/officeart/2016/7/layout/LinearBlockProcessNumbered"/>
    <dgm:cxn modelId="{A9AB74F0-625C-4933-BB4B-204FED6314A8}" type="presParOf" srcId="{3A52E4A6-92FF-45E6-8C9C-A1BF1D1D7F6C}" destId="{FCE036A4-3942-442B-9A96-5517B9C5A807}" srcOrd="1" destOrd="0" presId="urn:microsoft.com/office/officeart/2016/7/layout/LinearBlockProcessNumbered"/>
    <dgm:cxn modelId="{C6933E61-7C3A-43FC-BFBC-65585FB02569}" type="presParOf" srcId="{3A52E4A6-92FF-45E6-8C9C-A1BF1D1D7F6C}" destId="{E140C9EE-599E-4D0B-B4E2-9FF25536EAB7}" srcOrd="2" destOrd="0" presId="urn:microsoft.com/office/officeart/2016/7/layout/LinearBlockProcessNumbered"/>
    <dgm:cxn modelId="{323BDA3B-0E6E-4FD5-9FDB-F8A2E0AF320E}" type="presParOf" srcId="{E140C9EE-599E-4D0B-B4E2-9FF25536EAB7}" destId="{83D807DF-103B-446E-838C-0BD5D63C95B3}" srcOrd="0" destOrd="0" presId="urn:microsoft.com/office/officeart/2016/7/layout/LinearBlockProcessNumbered"/>
    <dgm:cxn modelId="{94E007AA-55C6-460A-9F6F-AA1DAFD504DF}" type="presParOf" srcId="{E140C9EE-599E-4D0B-B4E2-9FF25536EAB7}" destId="{B125AB7A-4769-443D-84D7-AB06930CD27E}" srcOrd="1" destOrd="0" presId="urn:microsoft.com/office/officeart/2016/7/layout/LinearBlockProcessNumbered"/>
    <dgm:cxn modelId="{8A1D1BFE-E34F-46C2-A56C-E297121E0323}" type="presParOf" srcId="{E140C9EE-599E-4D0B-B4E2-9FF25536EAB7}" destId="{5BCEF053-4974-4E42-B744-3DD5EA9EB448}" srcOrd="2" destOrd="0" presId="urn:microsoft.com/office/officeart/2016/7/layout/LinearBlockProcessNumbered"/>
    <dgm:cxn modelId="{93886843-B576-434C-8244-F8BE839EEB0A}" type="presParOf" srcId="{3A52E4A6-92FF-45E6-8C9C-A1BF1D1D7F6C}" destId="{5963523E-C3E9-40CC-AC98-3AE62E354778}" srcOrd="3" destOrd="0" presId="urn:microsoft.com/office/officeart/2016/7/layout/LinearBlockProcessNumbered"/>
    <dgm:cxn modelId="{25C2D278-1966-4DCF-B218-877278E40E83}" type="presParOf" srcId="{3A52E4A6-92FF-45E6-8C9C-A1BF1D1D7F6C}" destId="{27C44BE5-1CF1-4E1A-9B3B-15028146A940}" srcOrd="4" destOrd="0" presId="urn:microsoft.com/office/officeart/2016/7/layout/LinearBlockProcessNumbered"/>
    <dgm:cxn modelId="{15677F0E-ACF4-482A-936D-FF2A0C397429}" type="presParOf" srcId="{27C44BE5-1CF1-4E1A-9B3B-15028146A940}" destId="{AFB22A9E-F979-430A-8242-72FBDB9467AE}" srcOrd="0" destOrd="0" presId="urn:microsoft.com/office/officeart/2016/7/layout/LinearBlockProcessNumbered"/>
    <dgm:cxn modelId="{15C9648A-38AE-4743-8CD0-8CA0AE96E033}" type="presParOf" srcId="{27C44BE5-1CF1-4E1A-9B3B-15028146A940}" destId="{74159EAC-1145-40DE-859F-CC7BEBEA8E4F}" srcOrd="1" destOrd="0" presId="urn:microsoft.com/office/officeart/2016/7/layout/LinearBlockProcessNumbered"/>
    <dgm:cxn modelId="{F239911B-FE73-4876-9AD7-26EDCCBF902D}" type="presParOf" srcId="{27C44BE5-1CF1-4E1A-9B3B-15028146A940}" destId="{56208237-6E6B-4237-8D4A-5A11C972FE42}" srcOrd="2" destOrd="0" presId="urn:microsoft.com/office/officeart/2016/7/layout/LinearBlockProcessNumbered"/>
    <dgm:cxn modelId="{47C96E19-1B51-4ED0-8576-D7BBE03C5C84}" type="presParOf" srcId="{3A52E4A6-92FF-45E6-8C9C-A1BF1D1D7F6C}" destId="{1A0E7754-B173-4D08-9E1E-7D1510FB6827}" srcOrd="5" destOrd="0" presId="urn:microsoft.com/office/officeart/2016/7/layout/LinearBlockProcessNumbered"/>
    <dgm:cxn modelId="{09DEBCE4-4622-4EF6-BB10-81672783C2AD}" type="presParOf" srcId="{3A52E4A6-92FF-45E6-8C9C-A1BF1D1D7F6C}" destId="{36AE16C0-C55E-4781-B619-08E186434DF3}" srcOrd="6" destOrd="0" presId="urn:microsoft.com/office/officeart/2016/7/layout/LinearBlockProcessNumbered"/>
    <dgm:cxn modelId="{03B260BF-0312-4D7F-B30C-78A02C8D8F4E}" type="presParOf" srcId="{36AE16C0-C55E-4781-B619-08E186434DF3}" destId="{10253196-28FF-4E78-8C68-0FF10FD835D8}" srcOrd="0" destOrd="0" presId="urn:microsoft.com/office/officeart/2016/7/layout/LinearBlockProcessNumbered"/>
    <dgm:cxn modelId="{589FFDA8-C845-4D49-B274-138D271170BE}" type="presParOf" srcId="{36AE16C0-C55E-4781-B619-08E186434DF3}" destId="{5023D9BF-BAC8-4709-985E-C174B5954781}" srcOrd="1" destOrd="0" presId="urn:microsoft.com/office/officeart/2016/7/layout/LinearBlockProcessNumbered"/>
    <dgm:cxn modelId="{30A7FF71-7608-4E51-A4C8-10EDFBEFC7B0}" type="presParOf" srcId="{36AE16C0-C55E-4781-B619-08E186434DF3}" destId="{34BD03A1-56BE-4BD5-9C55-9B520970ABBA}" srcOrd="2" destOrd="0" presId="urn:microsoft.com/office/officeart/2016/7/layout/LinearBlockProcessNumbered"/>
    <dgm:cxn modelId="{2322CD16-4205-45EA-B497-47F040751801}" type="presParOf" srcId="{3A52E4A6-92FF-45E6-8C9C-A1BF1D1D7F6C}" destId="{63DC4194-43B9-478C-A68E-30CC0C072131}" srcOrd="7" destOrd="0" presId="urn:microsoft.com/office/officeart/2016/7/layout/LinearBlockProcessNumbered"/>
    <dgm:cxn modelId="{72674E78-A1D2-4666-8C91-2116DD1B6BEB}" type="presParOf" srcId="{3A52E4A6-92FF-45E6-8C9C-A1BF1D1D7F6C}" destId="{669C3E59-D330-47E1-9627-2D852385C4DB}" srcOrd="8" destOrd="0" presId="urn:microsoft.com/office/officeart/2016/7/layout/LinearBlockProcessNumbered"/>
    <dgm:cxn modelId="{8771A68C-8A39-4471-A19D-6FA3983DA617}" type="presParOf" srcId="{669C3E59-D330-47E1-9627-2D852385C4DB}" destId="{606C311C-8C87-4C64-BDC0-BA9024CF7023}" srcOrd="0" destOrd="0" presId="urn:microsoft.com/office/officeart/2016/7/layout/LinearBlockProcessNumbered"/>
    <dgm:cxn modelId="{4AA72BC7-315A-44B3-8E3B-8F6ED601C50A}" type="presParOf" srcId="{669C3E59-D330-47E1-9627-2D852385C4DB}" destId="{892FE812-D512-4FC4-A8E9-1CE28CAFB706}" srcOrd="1" destOrd="0" presId="urn:microsoft.com/office/officeart/2016/7/layout/LinearBlockProcessNumbered"/>
    <dgm:cxn modelId="{1DB31B76-7C73-4397-A1F7-CB93AB802CC9}" type="presParOf" srcId="{669C3E59-D330-47E1-9627-2D852385C4DB}" destId="{0077AF46-ECBD-4E23-828A-4566C23318D9}" srcOrd="2" destOrd="0" presId="urn:microsoft.com/office/officeart/2016/7/layout/LinearBlockProcessNumbered"/>
    <dgm:cxn modelId="{A8DB0B58-9150-450D-B182-7BDCC921A2A8}" type="presParOf" srcId="{3A52E4A6-92FF-45E6-8C9C-A1BF1D1D7F6C}" destId="{D3C27564-DDBC-4B36-80AC-8641F9CD9CD5}" srcOrd="9" destOrd="0" presId="urn:microsoft.com/office/officeart/2016/7/layout/LinearBlockProcessNumbered"/>
    <dgm:cxn modelId="{2E9E0EDE-D256-4B0D-9788-67BE1136088F}" type="presParOf" srcId="{3A52E4A6-92FF-45E6-8C9C-A1BF1D1D7F6C}" destId="{B801AA6B-BF9A-4523-A8CE-F3F380CC7A17}" srcOrd="10" destOrd="0" presId="urn:microsoft.com/office/officeart/2016/7/layout/LinearBlockProcessNumbered"/>
    <dgm:cxn modelId="{0E5462C8-DFD4-4427-A1BD-F90944578357}" type="presParOf" srcId="{B801AA6B-BF9A-4523-A8CE-F3F380CC7A17}" destId="{96528B02-57ED-4950-A11A-A2352E1F5AF9}" srcOrd="0" destOrd="0" presId="urn:microsoft.com/office/officeart/2016/7/layout/LinearBlockProcessNumbered"/>
    <dgm:cxn modelId="{2D429336-932C-4987-A45A-89AC81FD1CF7}" type="presParOf" srcId="{B801AA6B-BF9A-4523-A8CE-F3F380CC7A17}" destId="{1F895EF5-BC4A-41CC-AA0D-C585DD960639}" srcOrd="1" destOrd="0" presId="urn:microsoft.com/office/officeart/2016/7/layout/LinearBlockProcessNumbered"/>
    <dgm:cxn modelId="{1F620F1F-57DC-4A4D-9E7F-5039430C8F67}" type="presParOf" srcId="{B801AA6B-BF9A-4523-A8CE-F3F380CC7A17}" destId="{3B16BF14-DF2F-4227-9802-0C136DD5FA5E}" srcOrd="2" destOrd="0" presId="urn:microsoft.com/office/officeart/2016/7/layout/LinearBlock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78762100-006B-425F-B225-9FE001926FC2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9FBEAC4E-E7CC-495D-B181-C45F23C57F0E}">
      <dgm:prSet/>
      <dgm:spPr/>
      <dgm:t>
        <a:bodyPr/>
        <a:lstStyle/>
        <a:p>
          <a:r>
            <a:rPr lang="en-US"/>
            <a:t>String objects are immutable: they can't be changed after they've been created</a:t>
          </a:r>
        </a:p>
      </dgm:t>
    </dgm:pt>
    <dgm:pt modelId="{2DBBF71A-7120-41C2-8A36-E913B6CD857B}" type="parTrans" cxnId="{E5411518-F6B1-46E3-869F-F57C57CE4A10}">
      <dgm:prSet/>
      <dgm:spPr/>
      <dgm:t>
        <a:bodyPr/>
        <a:lstStyle/>
        <a:p>
          <a:endParaRPr lang="en-US"/>
        </a:p>
      </dgm:t>
    </dgm:pt>
    <dgm:pt modelId="{BC22F432-55C7-4BD3-896B-6D9FAF5AD180}" type="sibTrans" cxnId="{E5411518-F6B1-46E3-869F-F57C57CE4A10}">
      <dgm:prSet/>
      <dgm:spPr/>
      <dgm:t>
        <a:bodyPr/>
        <a:lstStyle/>
        <a:p>
          <a:endParaRPr lang="en-US"/>
        </a:p>
      </dgm:t>
    </dgm:pt>
    <dgm:pt modelId="{D571F71F-60BF-4C5E-AEA7-923846BADA60}">
      <dgm:prSet/>
      <dgm:spPr/>
      <dgm:t>
        <a:bodyPr/>
        <a:lstStyle/>
        <a:p>
          <a:r>
            <a:rPr lang="en-US" dirty="0"/>
            <a:t>Methods and C# operators either query a string or create a new string object </a:t>
          </a:r>
        </a:p>
      </dgm:t>
    </dgm:pt>
    <dgm:pt modelId="{D1982A36-F0B0-4C2C-BB63-F8D738FC79C1}" type="parTrans" cxnId="{29872BAA-B4DB-4D0F-A913-7BE3DF8D84B3}">
      <dgm:prSet/>
      <dgm:spPr/>
      <dgm:t>
        <a:bodyPr/>
        <a:lstStyle/>
        <a:p>
          <a:endParaRPr lang="en-US"/>
        </a:p>
      </dgm:t>
    </dgm:pt>
    <dgm:pt modelId="{B3E7CB0E-7B5B-4F99-8001-CC2A2247E849}" type="sibTrans" cxnId="{29872BAA-B4DB-4D0F-A913-7BE3DF8D84B3}">
      <dgm:prSet/>
      <dgm:spPr/>
      <dgm:t>
        <a:bodyPr/>
        <a:lstStyle/>
        <a:p>
          <a:endParaRPr lang="en-US"/>
        </a:p>
      </dgm:t>
    </dgm:pt>
    <dgm:pt modelId="{A5ED1D42-1B7B-41F0-AF56-5B70F93E25DC}" type="pres">
      <dgm:prSet presAssocID="{78762100-006B-425F-B225-9FE001926FC2}" presName="linear" presStyleCnt="0">
        <dgm:presLayoutVars>
          <dgm:animLvl val="lvl"/>
          <dgm:resizeHandles val="exact"/>
        </dgm:presLayoutVars>
      </dgm:prSet>
      <dgm:spPr/>
    </dgm:pt>
    <dgm:pt modelId="{7CB680A1-F0E4-4098-AAAD-68308EAA576A}" type="pres">
      <dgm:prSet presAssocID="{9FBEAC4E-E7CC-495D-B181-C45F23C57F0E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16061F16-A443-44AB-9CAE-A740C5B8D188}" type="pres">
      <dgm:prSet presAssocID="{BC22F432-55C7-4BD3-896B-6D9FAF5AD180}" presName="spacer" presStyleCnt="0"/>
      <dgm:spPr/>
    </dgm:pt>
    <dgm:pt modelId="{95671F24-CC3A-428E-A893-92A5D889F2D5}" type="pres">
      <dgm:prSet presAssocID="{D571F71F-60BF-4C5E-AEA7-923846BADA60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E5411518-F6B1-46E3-869F-F57C57CE4A10}" srcId="{78762100-006B-425F-B225-9FE001926FC2}" destId="{9FBEAC4E-E7CC-495D-B181-C45F23C57F0E}" srcOrd="0" destOrd="0" parTransId="{2DBBF71A-7120-41C2-8A36-E913B6CD857B}" sibTransId="{BC22F432-55C7-4BD3-896B-6D9FAF5AD180}"/>
    <dgm:cxn modelId="{087B1669-E489-4134-B51C-8916CB033443}" type="presOf" srcId="{78762100-006B-425F-B225-9FE001926FC2}" destId="{A5ED1D42-1B7B-41F0-AF56-5B70F93E25DC}" srcOrd="0" destOrd="0" presId="urn:microsoft.com/office/officeart/2005/8/layout/vList2"/>
    <dgm:cxn modelId="{4E1AE579-34AE-46B3-97B5-D72A50FAA541}" type="presOf" srcId="{9FBEAC4E-E7CC-495D-B181-C45F23C57F0E}" destId="{7CB680A1-F0E4-4098-AAAD-68308EAA576A}" srcOrd="0" destOrd="0" presId="urn:microsoft.com/office/officeart/2005/8/layout/vList2"/>
    <dgm:cxn modelId="{29872BAA-B4DB-4D0F-A913-7BE3DF8D84B3}" srcId="{78762100-006B-425F-B225-9FE001926FC2}" destId="{D571F71F-60BF-4C5E-AEA7-923846BADA60}" srcOrd="1" destOrd="0" parTransId="{D1982A36-F0B0-4C2C-BB63-F8D738FC79C1}" sibTransId="{B3E7CB0E-7B5B-4F99-8001-CC2A2247E849}"/>
    <dgm:cxn modelId="{25DF1EE7-2ABC-4787-A2F8-C19A2F2D0787}" type="presOf" srcId="{D571F71F-60BF-4C5E-AEA7-923846BADA60}" destId="{95671F24-CC3A-428E-A893-92A5D889F2D5}" srcOrd="0" destOrd="0" presId="urn:microsoft.com/office/officeart/2005/8/layout/vList2"/>
    <dgm:cxn modelId="{D1BE2CC3-4E5F-4104-BAFA-1210B98FE14D}" type="presParOf" srcId="{A5ED1D42-1B7B-41F0-AF56-5B70F93E25DC}" destId="{7CB680A1-F0E4-4098-AAAD-68308EAA576A}" srcOrd="0" destOrd="0" presId="urn:microsoft.com/office/officeart/2005/8/layout/vList2"/>
    <dgm:cxn modelId="{E2012460-4C2A-434B-A1F5-CC9E336B622F}" type="presParOf" srcId="{A5ED1D42-1B7B-41F0-AF56-5B70F93E25DC}" destId="{16061F16-A443-44AB-9CAE-A740C5B8D188}" srcOrd="1" destOrd="0" presId="urn:microsoft.com/office/officeart/2005/8/layout/vList2"/>
    <dgm:cxn modelId="{D279671B-CAF4-4853-B5E8-0E64AEEB4775}" type="presParOf" srcId="{A5ED1D42-1B7B-41F0-AF56-5B70F93E25DC}" destId="{95671F24-CC3A-428E-A893-92A5D889F2D5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C952BF9E-375B-4929-8D56-2F8C13558065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38979B07-9B95-47A0-841A-B38FCE145E82}">
      <dgm:prSet/>
      <dgm:spPr/>
      <dgm:t>
        <a:bodyPr/>
        <a:lstStyle/>
        <a:p>
          <a:pPr>
            <a:defRPr cap="all"/>
          </a:pPr>
          <a:r>
            <a:rPr lang="en-CA"/>
            <a:t>StringBuilder class</a:t>
          </a:r>
          <a:endParaRPr lang="en-US"/>
        </a:p>
      </dgm:t>
    </dgm:pt>
    <dgm:pt modelId="{A31FB1F9-D017-499E-A659-28383C7C8428}" type="parTrans" cxnId="{551B2AD5-8B0D-4984-A99B-99B9AC6EE61B}">
      <dgm:prSet/>
      <dgm:spPr/>
      <dgm:t>
        <a:bodyPr/>
        <a:lstStyle/>
        <a:p>
          <a:endParaRPr lang="en-US"/>
        </a:p>
      </dgm:t>
    </dgm:pt>
    <dgm:pt modelId="{8F7F1A2B-89A0-451C-BFE1-DFFF0804391A}" type="sibTrans" cxnId="{551B2AD5-8B0D-4984-A99B-99B9AC6EE61B}">
      <dgm:prSet/>
      <dgm:spPr/>
      <dgm:t>
        <a:bodyPr/>
        <a:lstStyle/>
        <a:p>
          <a:endParaRPr lang="en-US"/>
        </a:p>
      </dgm:t>
    </dgm:pt>
    <dgm:pt modelId="{71F9D2EC-1F33-4181-B557-F6D793D465BB}">
      <dgm:prSet/>
      <dgm:spPr/>
      <dgm:t>
        <a:bodyPr/>
        <a:lstStyle/>
        <a:p>
          <a:pPr>
            <a:defRPr cap="all"/>
          </a:pPr>
          <a:r>
            <a:rPr lang="en-CA"/>
            <a:t>String.Format</a:t>
          </a:r>
          <a:endParaRPr lang="en-US"/>
        </a:p>
      </dgm:t>
    </dgm:pt>
    <dgm:pt modelId="{E6878690-68DC-48D6-8A51-B40E412507A8}" type="parTrans" cxnId="{7BCEC6C0-208F-48EC-93FE-AAB2CE087B90}">
      <dgm:prSet/>
      <dgm:spPr/>
      <dgm:t>
        <a:bodyPr/>
        <a:lstStyle/>
        <a:p>
          <a:endParaRPr lang="en-US"/>
        </a:p>
      </dgm:t>
    </dgm:pt>
    <dgm:pt modelId="{4EC2FEA9-A1DF-4100-B283-7BEEA1CD58B2}" type="sibTrans" cxnId="{7BCEC6C0-208F-48EC-93FE-AAB2CE087B90}">
      <dgm:prSet/>
      <dgm:spPr/>
      <dgm:t>
        <a:bodyPr/>
        <a:lstStyle/>
        <a:p>
          <a:endParaRPr lang="en-US"/>
        </a:p>
      </dgm:t>
    </dgm:pt>
    <dgm:pt modelId="{CAA4E55C-64F0-419D-89B0-4AED3A7CCC05}">
      <dgm:prSet/>
      <dgm:spPr/>
      <dgm:t>
        <a:bodyPr/>
        <a:lstStyle/>
        <a:p>
          <a:pPr>
            <a:defRPr cap="all"/>
          </a:pPr>
          <a:r>
            <a:rPr lang="en-CA"/>
            <a:t>String interpolation expression</a:t>
          </a:r>
          <a:endParaRPr lang="en-US"/>
        </a:p>
      </dgm:t>
    </dgm:pt>
    <dgm:pt modelId="{FFB1A55D-0743-4F32-8751-C83341A44171}" type="parTrans" cxnId="{BB97129E-16F3-4037-8077-2EB0637E83C5}">
      <dgm:prSet/>
      <dgm:spPr/>
      <dgm:t>
        <a:bodyPr/>
        <a:lstStyle/>
        <a:p>
          <a:endParaRPr lang="en-US"/>
        </a:p>
      </dgm:t>
    </dgm:pt>
    <dgm:pt modelId="{2A9344FB-D403-4700-9B27-47642A5FCC6A}" type="sibTrans" cxnId="{BB97129E-16F3-4037-8077-2EB0637E83C5}">
      <dgm:prSet/>
      <dgm:spPr/>
      <dgm:t>
        <a:bodyPr/>
        <a:lstStyle/>
        <a:p>
          <a:endParaRPr lang="en-US"/>
        </a:p>
      </dgm:t>
    </dgm:pt>
    <dgm:pt modelId="{1220F2D7-DD96-47DE-938D-02B3B38E5D29}">
      <dgm:prSet/>
      <dgm:spPr/>
      <dgm:t>
        <a:bodyPr/>
        <a:lstStyle/>
        <a:p>
          <a:pPr>
            <a:defRPr cap="all"/>
          </a:pPr>
          <a:r>
            <a:rPr lang="en-CA"/>
            <a:t>Concatenation</a:t>
          </a:r>
          <a:endParaRPr lang="en-US"/>
        </a:p>
      </dgm:t>
    </dgm:pt>
    <dgm:pt modelId="{5BD33925-715C-4625-9245-68B0611C94BE}" type="parTrans" cxnId="{0435648C-5C3D-4DAD-824B-0AB3B00D3F12}">
      <dgm:prSet/>
      <dgm:spPr/>
      <dgm:t>
        <a:bodyPr/>
        <a:lstStyle/>
        <a:p>
          <a:endParaRPr lang="en-US"/>
        </a:p>
      </dgm:t>
    </dgm:pt>
    <dgm:pt modelId="{89E463A5-7553-412C-A42B-7A6B30A52414}" type="sibTrans" cxnId="{0435648C-5C3D-4DAD-824B-0AB3B00D3F12}">
      <dgm:prSet/>
      <dgm:spPr/>
      <dgm:t>
        <a:bodyPr/>
        <a:lstStyle/>
        <a:p>
          <a:endParaRPr lang="en-US"/>
        </a:p>
      </dgm:t>
    </dgm:pt>
    <dgm:pt modelId="{BCBB8B21-3EE0-4D87-A69B-C3286C696BEF}">
      <dgm:prSet/>
      <dgm:spPr/>
      <dgm:t>
        <a:bodyPr/>
        <a:lstStyle/>
        <a:p>
          <a:pPr>
            <a:defRPr cap="all"/>
          </a:pPr>
          <a:r>
            <a:rPr lang="en-CA"/>
            <a:t>From an array of chars </a:t>
          </a:r>
          <a:endParaRPr lang="en-US"/>
        </a:p>
      </dgm:t>
    </dgm:pt>
    <dgm:pt modelId="{6985874E-8535-4EBC-8E48-F801E6C70DC7}" type="parTrans" cxnId="{40EBEBBF-D6B7-4248-B462-C636410C1F0B}">
      <dgm:prSet/>
      <dgm:spPr/>
      <dgm:t>
        <a:bodyPr/>
        <a:lstStyle/>
        <a:p>
          <a:endParaRPr lang="en-US"/>
        </a:p>
      </dgm:t>
    </dgm:pt>
    <dgm:pt modelId="{9D6237C4-8A97-47DC-A81D-3393ADFE8A5E}" type="sibTrans" cxnId="{40EBEBBF-D6B7-4248-B462-C636410C1F0B}">
      <dgm:prSet/>
      <dgm:spPr/>
      <dgm:t>
        <a:bodyPr/>
        <a:lstStyle/>
        <a:p>
          <a:endParaRPr lang="en-US"/>
        </a:p>
      </dgm:t>
    </dgm:pt>
    <dgm:pt modelId="{4B4596D3-B52F-4907-82CD-92B6B2AEC3FA}" type="pres">
      <dgm:prSet presAssocID="{C952BF9E-375B-4929-8D56-2F8C13558065}" presName="root" presStyleCnt="0">
        <dgm:presLayoutVars>
          <dgm:dir/>
          <dgm:resizeHandles val="exact"/>
        </dgm:presLayoutVars>
      </dgm:prSet>
      <dgm:spPr/>
    </dgm:pt>
    <dgm:pt modelId="{FC9B9C90-FD60-4243-A5C7-80A8C72A0514}" type="pres">
      <dgm:prSet presAssocID="{38979B07-9B95-47A0-841A-B38FCE145E82}" presName="compNode" presStyleCnt="0"/>
      <dgm:spPr/>
    </dgm:pt>
    <dgm:pt modelId="{061BEB3F-D0ED-4CD3-9874-4FC37A5F61A3}" type="pres">
      <dgm:prSet presAssocID="{38979B07-9B95-47A0-841A-B38FCE145E82}" presName="iconBgRect" presStyleLbl="bgShp" presStyleIdx="0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578D1CA0-04AC-44B0-B793-DD8DDF4C499F}" type="pres">
      <dgm:prSet presAssocID="{38979B07-9B95-47A0-841A-B38FCE145E82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encil"/>
        </a:ext>
      </dgm:extLst>
    </dgm:pt>
    <dgm:pt modelId="{C833CEFB-12C4-430F-99AA-67F6E5EA3C65}" type="pres">
      <dgm:prSet presAssocID="{38979B07-9B95-47A0-841A-B38FCE145E82}" presName="spaceRect" presStyleCnt="0"/>
      <dgm:spPr/>
    </dgm:pt>
    <dgm:pt modelId="{E9323D19-03DF-4AF8-9E0D-B0527C78CD60}" type="pres">
      <dgm:prSet presAssocID="{38979B07-9B95-47A0-841A-B38FCE145E82}" presName="textRect" presStyleLbl="revTx" presStyleIdx="0" presStyleCnt="5">
        <dgm:presLayoutVars>
          <dgm:chMax val="1"/>
          <dgm:chPref val="1"/>
        </dgm:presLayoutVars>
      </dgm:prSet>
      <dgm:spPr/>
    </dgm:pt>
    <dgm:pt modelId="{6EA86124-9BA9-4938-BA2E-3DC90BE05EC7}" type="pres">
      <dgm:prSet presAssocID="{8F7F1A2B-89A0-451C-BFE1-DFFF0804391A}" presName="sibTrans" presStyleCnt="0"/>
      <dgm:spPr/>
    </dgm:pt>
    <dgm:pt modelId="{4FB8520E-4320-446B-BBD4-4709B02ACFA7}" type="pres">
      <dgm:prSet presAssocID="{71F9D2EC-1F33-4181-B557-F6D793D465BB}" presName="compNode" presStyleCnt="0"/>
      <dgm:spPr/>
    </dgm:pt>
    <dgm:pt modelId="{A842B56A-F738-43CA-A362-5817E7F37CB2}" type="pres">
      <dgm:prSet presAssocID="{71F9D2EC-1F33-4181-B557-F6D793D465BB}" presName="iconBgRect" presStyleLbl="bgShp" presStyleIdx="1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D5F7D74A-6BD8-4D16-9F31-2CB32856DA0C}" type="pres">
      <dgm:prSet presAssocID="{71F9D2EC-1F33-4181-B557-F6D793D465BB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Violin"/>
        </a:ext>
      </dgm:extLst>
    </dgm:pt>
    <dgm:pt modelId="{9C32C47A-6CB9-4A72-A3EF-77AB2886FD2D}" type="pres">
      <dgm:prSet presAssocID="{71F9D2EC-1F33-4181-B557-F6D793D465BB}" presName="spaceRect" presStyleCnt="0"/>
      <dgm:spPr/>
    </dgm:pt>
    <dgm:pt modelId="{B7022410-F30B-4F1E-B5E5-C70FA460B75E}" type="pres">
      <dgm:prSet presAssocID="{71F9D2EC-1F33-4181-B557-F6D793D465BB}" presName="textRect" presStyleLbl="revTx" presStyleIdx="1" presStyleCnt="5">
        <dgm:presLayoutVars>
          <dgm:chMax val="1"/>
          <dgm:chPref val="1"/>
        </dgm:presLayoutVars>
      </dgm:prSet>
      <dgm:spPr/>
    </dgm:pt>
    <dgm:pt modelId="{DE4259AF-3386-4EEB-8B9E-E84376152B98}" type="pres">
      <dgm:prSet presAssocID="{4EC2FEA9-A1DF-4100-B283-7BEEA1CD58B2}" presName="sibTrans" presStyleCnt="0"/>
      <dgm:spPr/>
    </dgm:pt>
    <dgm:pt modelId="{65DC57B0-682D-404D-99AD-7B3342B89A5B}" type="pres">
      <dgm:prSet presAssocID="{CAA4E55C-64F0-419D-89B0-4AED3A7CCC05}" presName="compNode" presStyleCnt="0"/>
      <dgm:spPr/>
    </dgm:pt>
    <dgm:pt modelId="{3F6F5690-B874-4590-A8C4-F9EFA0B40457}" type="pres">
      <dgm:prSet presAssocID="{CAA4E55C-64F0-419D-89B0-4AED3A7CCC05}" presName="iconBgRect" presStyleLbl="bgShp" presStyleIdx="2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C03AF9AF-F927-4843-A026-38E48E882FC6}" type="pres">
      <dgm:prSet presAssocID="{CAA4E55C-64F0-419D-89B0-4AED3A7CCC05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E6429D20-E7EE-4049-910B-6791B59F074F}" type="pres">
      <dgm:prSet presAssocID="{CAA4E55C-64F0-419D-89B0-4AED3A7CCC05}" presName="spaceRect" presStyleCnt="0"/>
      <dgm:spPr/>
    </dgm:pt>
    <dgm:pt modelId="{E181C177-956A-45E8-99A5-6EBB84EA9367}" type="pres">
      <dgm:prSet presAssocID="{CAA4E55C-64F0-419D-89B0-4AED3A7CCC05}" presName="textRect" presStyleLbl="revTx" presStyleIdx="2" presStyleCnt="5">
        <dgm:presLayoutVars>
          <dgm:chMax val="1"/>
          <dgm:chPref val="1"/>
        </dgm:presLayoutVars>
      </dgm:prSet>
      <dgm:spPr/>
    </dgm:pt>
    <dgm:pt modelId="{77014F78-E1B0-4C71-85D1-BE09B3B25F3F}" type="pres">
      <dgm:prSet presAssocID="{2A9344FB-D403-4700-9B27-47642A5FCC6A}" presName="sibTrans" presStyleCnt="0"/>
      <dgm:spPr/>
    </dgm:pt>
    <dgm:pt modelId="{112CDB67-B8E9-4CAF-BF8E-0EB9571DA5B0}" type="pres">
      <dgm:prSet presAssocID="{1220F2D7-DD96-47DE-938D-02B3B38E5D29}" presName="compNode" presStyleCnt="0"/>
      <dgm:spPr/>
    </dgm:pt>
    <dgm:pt modelId="{0208C673-6F20-4156-A934-832DB053A471}" type="pres">
      <dgm:prSet presAssocID="{1220F2D7-DD96-47DE-938D-02B3B38E5D29}" presName="iconBgRect" presStyleLbl="bgShp" presStyleIdx="3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871E255C-2EE6-42C4-88E5-B929253FA9FB}" type="pres">
      <dgm:prSet presAssocID="{1220F2D7-DD96-47DE-938D-02B3B38E5D29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adioactive Sign"/>
        </a:ext>
      </dgm:extLst>
    </dgm:pt>
    <dgm:pt modelId="{A36BD180-3DBE-46A7-9488-D4714BE0607E}" type="pres">
      <dgm:prSet presAssocID="{1220F2D7-DD96-47DE-938D-02B3B38E5D29}" presName="spaceRect" presStyleCnt="0"/>
      <dgm:spPr/>
    </dgm:pt>
    <dgm:pt modelId="{D69518E0-E93F-4BCD-9FB0-9F3D24C09EB5}" type="pres">
      <dgm:prSet presAssocID="{1220F2D7-DD96-47DE-938D-02B3B38E5D29}" presName="textRect" presStyleLbl="revTx" presStyleIdx="3" presStyleCnt="5">
        <dgm:presLayoutVars>
          <dgm:chMax val="1"/>
          <dgm:chPref val="1"/>
        </dgm:presLayoutVars>
      </dgm:prSet>
      <dgm:spPr/>
    </dgm:pt>
    <dgm:pt modelId="{BC72DFBC-D8A0-4D03-8ECF-B93D4F3265D6}" type="pres">
      <dgm:prSet presAssocID="{89E463A5-7553-412C-A42B-7A6B30A52414}" presName="sibTrans" presStyleCnt="0"/>
      <dgm:spPr/>
    </dgm:pt>
    <dgm:pt modelId="{864A2041-A599-4B50-809A-494B957FE030}" type="pres">
      <dgm:prSet presAssocID="{BCBB8B21-3EE0-4D87-A69B-C3286C696BEF}" presName="compNode" presStyleCnt="0"/>
      <dgm:spPr/>
    </dgm:pt>
    <dgm:pt modelId="{F400B6C4-BFA2-44E3-9AB6-F8C583C97BC5}" type="pres">
      <dgm:prSet presAssocID="{BCBB8B21-3EE0-4D87-A69B-C3286C696BEF}" presName="iconBgRect" presStyleLbl="bgShp" presStyleIdx="4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11997288-5568-4075-9B14-74938C3C361C}" type="pres">
      <dgm:prSet presAssocID="{BCBB8B21-3EE0-4D87-A69B-C3286C696BEF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77A300E7-D581-4E0E-BC84-2E3E00CBE88C}" type="pres">
      <dgm:prSet presAssocID="{BCBB8B21-3EE0-4D87-A69B-C3286C696BEF}" presName="spaceRect" presStyleCnt="0"/>
      <dgm:spPr/>
    </dgm:pt>
    <dgm:pt modelId="{BE69F306-BD08-4C74-82C4-25E073A2A051}" type="pres">
      <dgm:prSet presAssocID="{BCBB8B21-3EE0-4D87-A69B-C3286C696BEF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0B385900-C9EE-47FD-B88B-C7B03D0E47F5}" type="presOf" srcId="{38979B07-9B95-47A0-841A-B38FCE145E82}" destId="{E9323D19-03DF-4AF8-9E0D-B0527C78CD60}" srcOrd="0" destOrd="0" presId="urn:microsoft.com/office/officeart/2018/5/layout/IconLeafLabelList"/>
    <dgm:cxn modelId="{D90A421D-592C-41E9-A8EC-525801AC049E}" type="presOf" srcId="{1220F2D7-DD96-47DE-938D-02B3B38E5D29}" destId="{D69518E0-E93F-4BCD-9FB0-9F3D24C09EB5}" srcOrd="0" destOrd="0" presId="urn:microsoft.com/office/officeart/2018/5/layout/IconLeafLabelList"/>
    <dgm:cxn modelId="{F14C4236-80A4-4019-BA6F-71A23DF23C2E}" type="presOf" srcId="{71F9D2EC-1F33-4181-B557-F6D793D465BB}" destId="{B7022410-F30B-4F1E-B5E5-C70FA460B75E}" srcOrd="0" destOrd="0" presId="urn:microsoft.com/office/officeart/2018/5/layout/IconLeafLabelList"/>
    <dgm:cxn modelId="{6D9F8F48-DC51-4092-83E5-70CE842F776D}" type="presOf" srcId="{BCBB8B21-3EE0-4D87-A69B-C3286C696BEF}" destId="{BE69F306-BD08-4C74-82C4-25E073A2A051}" srcOrd="0" destOrd="0" presId="urn:microsoft.com/office/officeart/2018/5/layout/IconLeafLabelList"/>
    <dgm:cxn modelId="{0435648C-5C3D-4DAD-824B-0AB3B00D3F12}" srcId="{C952BF9E-375B-4929-8D56-2F8C13558065}" destId="{1220F2D7-DD96-47DE-938D-02B3B38E5D29}" srcOrd="3" destOrd="0" parTransId="{5BD33925-715C-4625-9245-68B0611C94BE}" sibTransId="{89E463A5-7553-412C-A42B-7A6B30A52414}"/>
    <dgm:cxn modelId="{BB97129E-16F3-4037-8077-2EB0637E83C5}" srcId="{C952BF9E-375B-4929-8D56-2F8C13558065}" destId="{CAA4E55C-64F0-419D-89B0-4AED3A7CCC05}" srcOrd="2" destOrd="0" parTransId="{FFB1A55D-0743-4F32-8751-C83341A44171}" sibTransId="{2A9344FB-D403-4700-9B27-47642A5FCC6A}"/>
    <dgm:cxn modelId="{40EBEBBF-D6B7-4248-B462-C636410C1F0B}" srcId="{C952BF9E-375B-4929-8D56-2F8C13558065}" destId="{BCBB8B21-3EE0-4D87-A69B-C3286C696BEF}" srcOrd="4" destOrd="0" parTransId="{6985874E-8535-4EBC-8E48-F801E6C70DC7}" sibTransId="{9D6237C4-8A97-47DC-A81D-3393ADFE8A5E}"/>
    <dgm:cxn modelId="{7BCEC6C0-208F-48EC-93FE-AAB2CE087B90}" srcId="{C952BF9E-375B-4929-8D56-2F8C13558065}" destId="{71F9D2EC-1F33-4181-B557-F6D793D465BB}" srcOrd="1" destOrd="0" parTransId="{E6878690-68DC-48D6-8A51-B40E412507A8}" sibTransId="{4EC2FEA9-A1DF-4100-B283-7BEEA1CD58B2}"/>
    <dgm:cxn modelId="{551B2AD5-8B0D-4984-A99B-99B9AC6EE61B}" srcId="{C952BF9E-375B-4929-8D56-2F8C13558065}" destId="{38979B07-9B95-47A0-841A-B38FCE145E82}" srcOrd="0" destOrd="0" parTransId="{A31FB1F9-D017-499E-A659-28383C7C8428}" sibTransId="{8F7F1A2B-89A0-451C-BFE1-DFFF0804391A}"/>
    <dgm:cxn modelId="{9C36DFE1-0387-4974-801A-C29DC33FABF4}" type="presOf" srcId="{CAA4E55C-64F0-419D-89B0-4AED3A7CCC05}" destId="{E181C177-956A-45E8-99A5-6EBB84EA9367}" srcOrd="0" destOrd="0" presId="urn:microsoft.com/office/officeart/2018/5/layout/IconLeafLabelList"/>
    <dgm:cxn modelId="{98EE2AFD-08EE-4CEA-9D6E-BF27273D0459}" type="presOf" srcId="{C952BF9E-375B-4929-8D56-2F8C13558065}" destId="{4B4596D3-B52F-4907-82CD-92B6B2AEC3FA}" srcOrd="0" destOrd="0" presId="urn:microsoft.com/office/officeart/2018/5/layout/IconLeafLabelList"/>
    <dgm:cxn modelId="{BF0D041A-18AF-446C-A942-7403848F7F8A}" type="presParOf" srcId="{4B4596D3-B52F-4907-82CD-92B6B2AEC3FA}" destId="{FC9B9C90-FD60-4243-A5C7-80A8C72A0514}" srcOrd="0" destOrd="0" presId="urn:microsoft.com/office/officeart/2018/5/layout/IconLeafLabelList"/>
    <dgm:cxn modelId="{0B933212-780A-406F-AE36-B56368BADD21}" type="presParOf" srcId="{FC9B9C90-FD60-4243-A5C7-80A8C72A0514}" destId="{061BEB3F-D0ED-4CD3-9874-4FC37A5F61A3}" srcOrd="0" destOrd="0" presId="urn:microsoft.com/office/officeart/2018/5/layout/IconLeafLabelList"/>
    <dgm:cxn modelId="{7D828124-1810-407A-8621-A876E0B4C43F}" type="presParOf" srcId="{FC9B9C90-FD60-4243-A5C7-80A8C72A0514}" destId="{578D1CA0-04AC-44B0-B793-DD8DDF4C499F}" srcOrd="1" destOrd="0" presId="urn:microsoft.com/office/officeart/2018/5/layout/IconLeafLabelList"/>
    <dgm:cxn modelId="{2C8EE0C8-8D42-4C22-A138-6A76448ABC9A}" type="presParOf" srcId="{FC9B9C90-FD60-4243-A5C7-80A8C72A0514}" destId="{C833CEFB-12C4-430F-99AA-67F6E5EA3C65}" srcOrd="2" destOrd="0" presId="urn:microsoft.com/office/officeart/2018/5/layout/IconLeafLabelList"/>
    <dgm:cxn modelId="{66E5AA5C-B478-4A97-91B6-D27E5D35B57D}" type="presParOf" srcId="{FC9B9C90-FD60-4243-A5C7-80A8C72A0514}" destId="{E9323D19-03DF-4AF8-9E0D-B0527C78CD60}" srcOrd="3" destOrd="0" presId="urn:microsoft.com/office/officeart/2018/5/layout/IconLeafLabelList"/>
    <dgm:cxn modelId="{535EDD18-8599-4A3D-9C0F-7B265B2EA969}" type="presParOf" srcId="{4B4596D3-B52F-4907-82CD-92B6B2AEC3FA}" destId="{6EA86124-9BA9-4938-BA2E-3DC90BE05EC7}" srcOrd="1" destOrd="0" presId="urn:microsoft.com/office/officeart/2018/5/layout/IconLeafLabelList"/>
    <dgm:cxn modelId="{3067F07F-0F78-4B29-94DD-E13B3792C6AB}" type="presParOf" srcId="{4B4596D3-B52F-4907-82CD-92B6B2AEC3FA}" destId="{4FB8520E-4320-446B-BBD4-4709B02ACFA7}" srcOrd="2" destOrd="0" presId="urn:microsoft.com/office/officeart/2018/5/layout/IconLeafLabelList"/>
    <dgm:cxn modelId="{D47A0755-B581-4563-8BE8-53106503DBE0}" type="presParOf" srcId="{4FB8520E-4320-446B-BBD4-4709B02ACFA7}" destId="{A842B56A-F738-43CA-A362-5817E7F37CB2}" srcOrd="0" destOrd="0" presId="urn:microsoft.com/office/officeart/2018/5/layout/IconLeafLabelList"/>
    <dgm:cxn modelId="{4400081F-8EA7-4803-81D4-585C68ABFDCB}" type="presParOf" srcId="{4FB8520E-4320-446B-BBD4-4709B02ACFA7}" destId="{D5F7D74A-6BD8-4D16-9F31-2CB32856DA0C}" srcOrd="1" destOrd="0" presId="urn:microsoft.com/office/officeart/2018/5/layout/IconLeafLabelList"/>
    <dgm:cxn modelId="{3D208E39-33EB-4320-9054-D92E3C6DEA03}" type="presParOf" srcId="{4FB8520E-4320-446B-BBD4-4709B02ACFA7}" destId="{9C32C47A-6CB9-4A72-A3EF-77AB2886FD2D}" srcOrd="2" destOrd="0" presId="urn:microsoft.com/office/officeart/2018/5/layout/IconLeafLabelList"/>
    <dgm:cxn modelId="{09F5F2E5-5686-4BF8-9553-3F729AAEF09E}" type="presParOf" srcId="{4FB8520E-4320-446B-BBD4-4709B02ACFA7}" destId="{B7022410-F30B-4F1E-B5E5-C70FA460B75E}" srcOrd="3" destOrd="0" presId="urn:microsoft.com/office/officeart/2018/5/layout/IconLeafLabelList"/>
    <dgm:cxn modelId="{E9ED98F4-0408-4E37-99E0-641B805F6136}" type="presParOf" srcId="{4B4596D3-B52F-4907-82CD-92B6B2AEC3FA}" destId="{DE4259AF-3386-4EEB-8B9E-E84376152B98}" srcOrd="3" destOrd="0" presId="urn:microsoft.com/office/officeart/2018/5/layout/IconLeafLabelList"/>
    <dgm:cxn modelId="{D7E2EB63-FAD4-4E22-B946-34B666F534E1}" type="presParOf" srcId="{4B4596D3-B52F-4907-82CD-92B6B2AEC3FA}" destId="{65DC57B0-682D-404D-99AD-7B3342B89A5B}" srcOrd="4" destOrd="0" presId="urn:microsoft.com/office/officeart/2018/5/layout/IconLeafLabelList"/>
    <dgm:cxn modelId="{D1D64AA6-7516-4B81-B3D7-320B2FC5F079}" type="presParOf" srcId="{65DC57B0-682D-404D-99AD-7B3342B89A5B}" destId="{3F6F5690-B874-4590-A8C4-F9EFA0B40457}" srcOrd="0" destOrd="0" presId="urn:microsoft.com/office/officeart/2018/5/layout/IconLeafLabelList"/>
    <dgm:cxn modelId="{1625351A-2D69-4CA4-9550-A492FA6125BA}" type="presParOf" srcId="{65DC57B0-682D-404D-99AD-7B3342B89A5B}" destId="{C03AF9AF-F927-4843-A026-38E48E882FC6}" srcOrd="1" destOrd="0" presId="urn:microsoft.com/office/officeart/2018/5/layout/IconLeafLabelList"/>
    <dgm:cxn modelId="{32413CF0-31E2-47D9-B7E3-BB03CEE92B1A}" type="presParOf" srcId="{65DC57B0-682D-404D-99AD-7B3342B89A5B}" destId="{E6429D20-E7EE-4049-910B-6791B59F074F}" srcOrd="2" destOrd="0" presId="urn:microsoft.com/office/officeart/2018/5/layout/IconLeafLabelList"/>
    <dgm:cxn modelId="{8BB219EF-CB6F-423D-A88A-086A6FFA502D}" type="presParOf" srcId="{65DC57B0-682D-404D-99AD-7B3342B89A5B}" destId="{E181C177-956A-45E8-99A5-6EBB84EA9367}" srcOrd="3" destOrd="0" presId="urn:microsoft.com/office/officeart/2018/5/layout/IconLeafLabelList"/>
    <dgm:cxn modelId="{97F77AC3-68CC-473E-BC56-000C83F954F2}" type="presParOf" srcId="{4B4596D3-B52F-4907-82CD-92B6B2AEC3FA}" destId="{77014F78-E1B0-4C71-85D1-BE09B3B25F3F}" srcOrd="5" destOrd="0" presId="urn:microsoft.com/office/officeart/2018/5/layout/IconLeafLabelList"/>
    <dgm:cxn modelId="{58DDA504-3CAA-4F23-AB6E-79D59FA99488}" type="presParOf" srcId="{4B4596D3-B52F-4907-82CD-92B6B2AEC3FA}" destId="{112CDB67-B8E9-4CAF-BF8E-0EB9571DA5B0}" srcOrd="6" destOrd="0" presId="urn:microsoft.com/office/officeart/2018/5/layout/IconLeafLabelList"/>
    <dgm:cxn modelId="{ABF48E6C-89E3-4EF6-93F1-99CC093F1942}" type="presParOf" srcId="{112CDB67-B8E9-4CAF-BF8E-0EB9571DA5B0}" destId="{0208C673-6F20-4156-A934-832DB053A471}" srcOrd="0" destOrd="0" presId="urn:microsoft.com/office/officeart/2018/5/layout/IconLeafLabelList"/>
    <dgm:cxn modelId="{04769B8B-054E-4869-807D-E48A0C600ADE}" type="presParOf" srcId="{112CDB67-B8E9-4CAF-BF8E-0EB9571DA5B0}" destId="{871E255C-2EE6-42C4-88E5-B929253FA9FB}" srcOrd="1" destOrd="0" presId="urn:microsoft.com/office/officeart/2018/5/layout/IconLeafLabelList"/>
    <dgm:cxn modelId="{945B969F-5055-4264-AFD5-FB6A0FF168E8}" type="presParOf" srcId="{112CDB67-B8E9-4CAF-BF8E-0EB9571DA5B0}" destId="{A36BD180-3DBE-46A7-9488-D4714BE0607E}" srcOrd="2" destOrd="0" presId="urn:microsoft.com/office/officeart/2018/5/layout/IconLeafLabelList"/>
    <dgm:cxn modelId="{0C1D030F-044C-4D64-AB90-D0A86688D08B}" type="presParOf" srcId="{112CDB67-B8E9-4CAF-BF8E-0EB9571DA5B0}" destId="{D69518E0-E93F-4BCD-9FB0-9F3D24C09EB5}" srcOrd="3" destOrd="0" presId="urn:microsoft.com/office/officeart/2018/5/layout/IconLeafLabelList"/>
    <dgm:cxn modelId="{86EC6135-6B3A-4B5A-8D6B-711C457EC648}" type="presParOf" srcId="{4B4596D3-B52F-4907-82CD-92B6B2AEC3FA}" destId="{BC72DFBC-D8A0-4D03-8ECF-B93D4F3265D6}" srcOrd="7" destOrd="0" presId="urn:microsoft.com/office/officeart/2018/5/layout/IconLeafLabelList"/>
    <dgm:cxn modelId="{EB205CAD-F89B-457F-99A1-92501336BD87}" type="presParOf" srcId="{4B4596D3-B52F-4907-82CD-92B6B2AEC3FA}" destId="{864A2041-A599-4B50-809A-494B957FE030}" srcOrd="8" destOrd="0" presId="urn:microsoft.com/office/officeart/2018/5/layout/IconLeafLabelList"/>
    <dgm:cxn modelId="{566B66A8-C4EB-467F-9BD0-1DCF7827C721}" type="presParOf" srcId="{864A2041-A599-4B50-809A-494B957FE030}" destId="{F400B6C4-BFA2-44E3-9AB6-F8C583C97BC5}" srcOrd="0" destOrd="0" presId="urn:microsoft.com/office/officeart/2018/5/layout/IconLeafLabelList"/>
    <dgm:cxn modelId="{5BE54B4E-A590-454F-9D0E-71F75CF3D9B0}" type="presParOf" srcId="{864A2041-A599-4B50-809A-494B957FE030}" destId="{11997288-5568-4075-9B14-74938C3C361C}" srcOrd="1" destOrd="0" presId="urn:microsoft.com/office/officeart/2018/5/layout/IconLeafLabelList"/>
    <dgm:cxn modelId="{E850AC26-DFFF-4BA6-A260-91387D1C7710}" type="presParOf" srcId="{864A2041-A599-4B50-809A-494B957FE030}" destId="{77A300E7-D581-4E0E-BC84-2E3E00CBE88C}" srcOrd="2" destOrd="0" presId="urn:microsoft.com/office/officeart/2018/5/layout/IconLeafLabelList"/>
    <dgm:cxn modelId="{35C49CF6-12E3-4FF2-ACEF-FF2AC6802AE4}" type="presParOf" srcId="{864A2041-A599-4B50-809A-494B957FE030}" destId="{BE69F306-BD08-4C74-82C4-25E073A2A051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1CA8433D-0B5F-4F5E-BF57-3F777A5080A6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EE0BCE6-1CD8-4EC0-BDFD-BEA492739395}">
      <dgm:prSet/>
      <dgm:spPr/>
      <dgm:t>
        <a:bodyPr/>
        <a:lstStyle/>
        <a:p>
          <a:r>
            <a:rPr lang="en-CA" dirty="0"/>
            <a:t>+ String concatenation </a:t>
          </a:r>
          <a:endParaRPr lang="en-US" dirty="0"/>
        </a:p>
      </dgm:t>
    </dgm:pt>
    <dgm:pt modelId="{2978F0B3-E961-4BF2-86B9-22DE8F1BB659}" type="parTrans" cxnId="{C38AAB58-EFC5-4142-926E-0A27D36CDF21}">
      <dgm:prSet/>
      <dgm:spPr/>
      <dgm:t>
        <a:bodyPr/>
        <a:lstStyle/>
        <a:p>
          <a:endParaRPr lang="en-US"/>
        </a:p>
      </dgm:t>
    </dgm:pt>
    <dgm:pt modelId="{7590392D-9F73-438C-834B-8829A60CDCC6}" type="sibTrans" cxnId="{C38AAB58-EFC5-4142-926E-0A27D36CDF21}">
      <dgm:prSet/>
      <dgm:spPr/>
      <dgm:t>
        <a:bodyPr/>
        <a:lstStyle/>
        <a:p>
          <a:endParaRPr lang="en-US"/>
        </a:p>
      </dgm:t>
    </dgm:pt>
    <dgm:pt modelId="{F85FB496-B0CA-440E-B162-AE767CD1961E}">
      <dgm:prSet/>
      <dgm:spPr/>
      <dgm:t>
        <a:bodyPr/>
        <a:lstStyle/>
        <a:p>
          <a:r>
            <a:rPr lang="en-CA" dirty="0"/>
            <a:t>+= String concatenation and assignment</a:t>
          </a:r>
          <a:endParaRPr lang="en-US" dirty="0"/>
        </a:p>
      </dgm:t>
    </dgm:pt>
    <dgm:pt modelId="{356ED45E-762A-4CB3-A6B8-A25097BCC1D0}" type="parTrans" cxnId="{FB57202C-53F3-46CB-BA19-6231CB1B446E}">
      <dgm:prSet/>
      <dgm:spPr/>
      <dgm:t>
        <a:bodyPr/>
        <a:lstStyle/>
        <a:p>
          <a:endParaRPr lang="en-US"/>
        </a:p>
      </dgm:t>
    </dgm:pt>
    <dgm:pt modelId="{45968FDF-24B0-4ADC-9C49-E9724E6F466E}" type="sibTrans" cxnId="{FB57202C-53F3-46CB-BA19-6231CB1B446E}">
      <dgm:prSet/>
      <dgm:spPr/>
      <dgm:t>
        <a:bodyPr/>
        <a:lstStyle/>
        <a:p>
          <a:endParaRPr lang="en-US"/>
        </a:p>
      </dgm:t>
    </dgm:pt>
    <dgm:pt modelId="{ABC42CEA-9230-4EA3-BE34-FBEA012B3647}">
      <dgm:prSet/>
      <dgm:spPr/>
      <dgm:t>
        <a:bodyPr/>
        <a:lstStyle/>
        <a:p>
          <a:r>
            <a:rPr lang="en-CA" dirty="0"/>
            <a:t>== Equality </a:t>
          </a:r>
          <a:endParaRPr lang="en-US" dirty="0"/>
        </a:p>
      </dgm:t>
    </dgm:pt>
    <dgm:pt modelId="{F8A4FCE4-24B4-4985-8815-7C5DB3B2283E}" type="parTrans" cxnId="{E8408880-2953-4037-890D-CA34030B5644}">
      <dgm:prSet/>
      <dgm:spPr/>
      <dgm:t>
        <a:bodyPr/>
        <a:lstStyle/>
        <a:p>
          <a:endParaRPr lang="en-US"/>
        </a:p>
      </dgm:t>
    </dgm:pt>
    <dgm:pt modelId="{69FDD3C8-3398-405F-867D-DC3ED19902C2}" type="sibTrans" cxnId="{E8408880-2953-4037-890D-CA34030B5644}">
      <dgm:prSet/>
      <dgm:spPr/>
      <dgm:t>
        <a:bodyPr/>
        <a:lstStyle/>
        <a:p>
          <a:endParaRPr lang="en-US"/>
        </a:p>
      </dgm:t>
    </dgm:pt>
    <dgm:pt modelId="{2C06E07D-0475-4F6B-800A-4374CB4C38E6}">
      <dgm:prSet/>
      <dgm:spPr/>
      <dgm:t>
        <a:bodyPr/>
        <a:lstStyle/>
        <a:p>
          <a:r>
            <a:rPr lang="en-CA" dirty="0"/>
            <a:t>!= Inequality</a:t>
          </a:r>
          <a:endParaRPr lang="en-US" dirty="0"/>
        </a:p>
      </dgm:t>
    </dgm:pt>
    <dgm:pt modelId="{A0DFE764-6935-439F-8DC2-D6810335C527}" type="parTrans" cxnId="{65A3C087-92FE-4DEB-9FBA-BED798CF8351}">
      <dgm:prSet/>
      <dgm:spPr/>
      <dgm:t>
        <a:bodyPr/>
        <a:lstStyle/>
        <a:p>
          <a:endParaRPr lang="en-US"/>
        </a:p>
      </dgm:t>
    </dgm:pt>
    <dgm:pt modelId="{8BE1B7C9-55D0-413F-AB71-F2D3EAF267AB}" type="sibTrans" cxnId="{65A3C087-92FE-4DEB-9FBA-BED798CF8351}">
      <dgm:prSet/>
      <dgm:spPr/>
      <dgm:t>
        <a:bodyPr/>
        <a:lstStyle/>
        <a:p>
          <a:endParaRPr lang="en-US"/>
        </a:p>
      </dgm:t>
    </dgm:pt>
    <dgm:pt modelId="{11E5BF0D-AC43-4CC2-B6F0-D569F9333342}" type="pres">
      <dgm:prSet presAssocID="{1CA8433D-0B5F-4F5E-BF57-3F777A5080A6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E6EC0844-DD7E-4269-93BB-690A7447321D}" type="pres">
      <dgm:prSet presAssocID="{DEE0BCE6-1CD8-4EC0-BDFD-BEA492739395}" presName="hierRoot1" presStyleCnt="0"/>
      <dgm:spPr/>
    </dgm:pt>
    <dgm:pt modelId="{CF6CDAA5-EB4A-456D-AAC1-11B0FAA84A7E}" type="pres">
      <dgm:prSet presAssocID="{DEE0BCE6-1CD8-4EC0-BDFD-BEA492739395}" presName="composite" presStyleCnt="0"/>
      <dgm:spPr/>
    </dgm:pt>
    <dgm:pt modelId="{7598E8D2-1A4C-4F42-ACCE-D8B83297AD9E}" type="pres">
      <dgm:prSet presAssocID="{DEE0BCE6-1CD8-4EC0-BDFD-BEA492739395}" presName="background" presStyleLbl="node0" presStyleIdx="0" presStyleCnt="4"/>
      <dgm:spPr/>
    </dgm:pt>
    <dgm:pt modelId="{38C85BE1-92B8-4A62-A22E-4B2F735E4695}" type="pres">
      <dgm:prSet presAssocID="{DEE0BCE6-1CD8-4EC0-BDFD-BEA492739395}" presName="text" presStyleLbl="fgAcc0" presStyleIdx="0" presStyleCnt="4">
        <dgm:presLayoutVars>
          <dgm:chPref val="3"/>
        </dgm:presLayoutVars>
      </dgm:prSet>
      <dgm:spPr/>
    </dgm:pt>
    <dgm:pt modelId="{9A22E183-2EBA-4DD8-AF4E-01D4B4A9F5D1}" type="pres">
      <dgm:prSet presAssocID="{DEE0BCE6-1CD8-4EC0-BDFD-BEA492739395}" presName="hierChild2" presStyleCnt="0"/>
      <dgm:spPr/>
    </dgm:pt>
    <dgm:pt modelId="{5FCF6846-50B8-48D5-9F4B-8E875C8239CC}" type="pres">
      <dgm:prSet presAssocID="{F85FB496-B0CA-440E-B162-AE767CD1961E}" presName="hierRoot1" presStyleCnt="0"/>
      <dgm:spPr/>
    </dgm:pt>
    <dgm:pt modelId="{E483CD31-9499-4056-85DA-6B74BCDAEDA4}" type="pres">
      <dgm:prSet presAssocID="{F85FB496-B0CA-440E-B162-AE767CD1961E}" presName="composite" presStyleCnt="0"/>
      <dgm:spPr/>
    </dgm:pt>
    <dgm:pt modelId="{1D5225D6-C4D0-4D61-BBB6-C07C9330264C}" type="pres">
      <dgm:prSet presAssocID="{F85FB496-B0CA-440E-B162-AE767CD1961E}" presName="background" presStyleLbl="node0" presStyleIdx="1" presStyleCnt="4"/>
      <dgm:spPr/>
    </dgm:pt>
    <dgm:pt modelId="{5D3B92C8-9A49-4B1B-8689-58B22FBABE94}" type="pres">
      <dgm:prSet presAssocID="{F85FB496-B0CA-440E-B162-AE767CD1961E}" presName="text" presStyleLbl="fgAcc0" presStyleIdx="1" presStyleCnt="4">
        <dgm:presLayoutVars>
          <dgm:chPref val="3"/>
        </dgm:presLayoutVars>
      </dgm:prSet>
      <dgm:spPr/>
    </dgm:pt>
    <dgm:pt modelId="{A3C0D67F-ACF5-44CF-96E7-CE3F230F0056}" type="pres">
      <dgm:prSet presAssocID="{F85FB496-B0CA-440E-B162-AE767CD1961E}" presName="hierChild2" presStyleCnt="0"/>
      <dgm:spPr/>
    </dgm:pt>
    <dgm:pt modelId="{AD1B5174-42F6-4EFC-8F14-DB6C01765838}" type="pres">
      <dgm:prSet presAssocID="{ABC42CEA-9230-4EA3-BE34-FBEA012B3647}" presName="hierRoot1" presStyleCnt="0"/>
      <dgm:spPr/>
    </dgm:pt>
    <dgm:pt modelId="{E43C0698-EFA4-4BB0-BFF9-E9EF12AF72F3}" type="pres">
      <dgm:prSet presAssocID="{ABC42CEA-9230-4EA3-BE34-FBEA012B3647}" presName="composite" presStyleCnt="0"/>
      <dgm:spPr/>
    </dgm:pt>
    <dgm:pt modelId="{1445E834-94B9-4F68-A683-9B5A6DA5797B}" type="pres">
      <dgm:prSet presAssocID="{ABC42CEA-9230-4EA3-BE34-FBEA012B3647}" presName="background" presStyleLbl="node0" presStyleIdx="2" presStyleCnt="4"/>
      <dgm:spPr/>
    </dgm:pt>
    <dgm:pt modelId="{A53FA8C9-166D-4FB4-8021-A07DCF496A94}" type="pres">
      <dgm:prSet presAssocID="{ABC42CEA-9230-4EA3-BE34-FBEA012B3647}" presName="text" presStyleLbl="fgAcc0" presStyleIdx="2" presStyleCnt="4">
        <dgm:presLayoutVars>
          <dgm:chPref val="3"/>
        </dgm:presLayoutVars>
      </dgm:prSet>
      <dgm:spPr/>
    </dgm:pt>
    <dgm:pt modelId="{A24BFF37-CA43-44CD-A588-4DB0EEB13064}" type="pres">
      <dgm:prSet presAssocID="{ABC42CEA-9230-4EA3-BE34-FBEA012B3647}" presName="hierChild2" presStyleCnt="0"/>
      <dgm:spPr/>
    </dgm:pt>
    <dgm:pt modelId="{57BC0557-2B4F-4730-AF8C-F086C6AE8078}" type="pres">
      <dgm:prSet presAssocID="{2C06E07D-0475-4F6B-800A-4374CB4C38E6}" presName="hierRoot1" presStyleCnt="0"/>
      <dgm:spPr/>
    </dgm:pt>
    <dgm:pt modelId="{30BCF260-6C55-42C1-B60E-C42FF7505364}" type="pres">
      <dgm:prSet presAssocID="{2C06E07D-0475-4F6B-800A-4374CB4C38E6}" presName="composite" presStyleCnt="0"/>
      <dgm:spPr/>
    </dgm:pt>
    <dgm:pt modelId="{49901447-58C9-4B66-ADA4-0D797D8E5075}" type="pres">
      <dgm:prSet presAssocID="{2C06E07D-0475-4F6B-800A-4374CB4C38E6}" presName="background" presStyleLbl="node0" presStyleIdx="3" presStyleCnt="4"/>
      <dgm:spPr/>
    </dgm:pt>
    <dgm:pt modelId="{FF032548-E8BD-4A82-B383-460036002206}" type="pres">
      <dgm:prSet presAssocID="{2C06E07D-0475-4F6B-800A-4374CB4C38E6}" presName="text" presStyleLbl="fgAcc0" presStyleIdx="3" presStyleCnt="4">
        <dgm:presLayoutVars>
          <dgm:chPref val="3"/>
        </dgm:presLayoutVars>
      </dgm:prSet>
      <dgm:spPr/>
    </dgm:pt>
    <dgm:pt modelId="{5C0E7B2B-65DE-470B-8CA8-E1A35E8ABF02}" type="pres">
      <dgm:prSet presAssocID="{2C06E07D-0475-4F6B-800A-4374CB4C38E6}" presName="hierChild2" presStyleCnt="0"/>
      <dgm:spPr/>
    </dgm:pt>
  </dgm:ptLst>
  <dgm:cxnLst>
    <dgm:cxn modelId="{965BE523-57C9-4D10-8B43-EA1B09FD17CF}" type="presOf" srcId="{2C06E07D-0475-4F6B-800A-4374CB4C38E6}" destId="{FF032548-E8BD-4A82-B383-460036002206}" srcOrd="0" destOrd="0" presId="urn:microsoft.com/office/officeart/2005/8/layout/hierarchy1"/>
    <dgm:cxn modelId="{FB57202C-53F3-46CB-BA19-6231CB1B446E}" srcId="{1CA8433D-0B5F-4F5E-BF57-3F777A5080A6}" destId="{F85FB496-B0CA-440E-B162-AE767CD1961E}" srcOrd="1" destOrd="0" parTransId="{356ED45E-762A-4CB3-A6B8-A25097BCC1D0}" sibTransId="{45968FDF-24B0-4ADC-9C49-E9724E6F466E}"/>
    <dgm:cxn modelId="{C38AAB58-EFC5-4142-926E-0A27D36CDF21}" srcId="{1CA8433D-0B5F-4F5E-BF57-3F777A5080A6}" destId="{DEE0BCE6-1CD8-4EC0-BDFD-BEA492739395}" srcOrd="0" destOrd="0" parTransId="{2978F0B3-E961-4BF2-86B9-22DE8F1BB659}" sibTransId="{7590392D-9F73-438C-834B-8829A60CDCC6}"/>
    <dgm:cxn modelId="{E8408880-2953-4037-890D-CA34030B5644}" srcId="{1CA8433D-0B5F-4F5E-BF57-3F777A5080A6}" destId="{ABC42CEA-9230-4EA3-BE34-FBEA012B3647}" srcOrd="2" destOrd="0" parTransId="{F8A4FCE4-24B4-4985-8815-7C5DB3B2283E}" sibTransId="{69FDD3C8-3398-405F-867D-DC3ED19902C2}"/>
    <dgm:cxn modelId="{6C6B4B85-89C5-414F-8322-6B737B16B023}" type="presOf" srcId="{DEE0BCE6-1CD8-4EC0-BDFD-BEA492739395}" destId="{38C85BE1-92B8-4A62-A22E-4B2F735E4695}" srcOrd="0" destOrd="0" presId="urn:microsoft.com/office/officeart/2005/8/layout/hierarchy1"/>
    <dgm:cxn modelId="{65A3C087-92FE-4DEB-9FBA-BED798CF8351}" srcId="{1CA8433D-0B5F-4F5E-BF57-3F777A5080A6}" destId="{2C06E07D-0475-4F6B-800A-4374CB4C38E6}" srcOrd="3" destOrd="0" parTransId="{A0DFE764-6935-439F-8DC2-D6810335C527}" sibTransId="{8BE1B7C9-55D0-413F-AB71-F2D3EAF267AB}"/>
    <dgm:cxn modelId="{CC8A48BB-AC0D-4E2F-A636-0653948AC291}" type="presOf" srcId="{F85FB496-B0CA-440E-B162-AE767CD1961E}" destId="{5D3B92C8-9A49-4B1B-8689-58B22FBABE94}" srcOrd="0" destOrd="0" presId="urn:microsoft.com/office/officeart/2005/8/layout/hierarchy1"/>
    <dgm:cxn modelId="{E0E4FEC5-DADD-4DAF-A648-CD2770C952B2}" type="presOf" srcId="{1CA8433D-0B5F-4F5E-BF57-3F777A5080A6}" destId="{11E5BF0D-AC43-4CC2-B6F0-D569F9333342}" srcOrd="0" destOrd="0" presId="urn:microsoft.com/office/officeart/2005/8/layout/hierarchy1"/>
    <dgm:cxn modelId="{861786E6-83D0-4B4A-86D0-019D9F171EF9}" type="presOf" srcId="{ABC42CEA-9230-4EA3-BE34-FBEA012B3647}" destId="{A53FA8C9-166D-4FB4-8021-A07DCF496A94}" srcOrd="0" destOrd="0" presId="urn:microsoft.com/office/officeart/2005/8/layout/hierarchy1"/>
    <dgm:cxn modelId="{703781BE-B2BA-4E69-8F1E-2E648C18E8F2}" type="presParOf" srcId="{11E5BF0D-AC43-4CC2-B6F0-D569F9333342}" destId="{E6EC0844-DD7E-4269-93BB-690A7447321D}" srcOrd="0" destOrd="0" presId="urn:microsoft.com/office/officeart/2005/8/layout/hierarchy1"/>
    <dgm:cxn modelId="{0BE92B39-4EE0-45F4-BEC7-88153F3CC3B2}" type="presParOf" srcId="{E6EC0844-DD7E-4269-93BB-690A7447321D}" destId="{CF6CDAA5-EB4A-456D-AAC1-11B0FAA84A7E}" srcOrd="0" destOrd="0" presId="urn:microsoft.com/office/officeart/2005/8/layout/hierarchy1"/>
    <dgm:cxn modelId="{721DCBB7-8309-4155-A9E3-EB64E9527A3E}" type="presParOf" srcId="{CF6CDAA5-EB4A-456D-AAC1-11B0FAA84A7E}" destId="{7598E8D2-1A4C-4F42-ACCE-D8B83297AD9E}" srcOrd="0" destOrd="0" presId="urn:microsoft.com/office/officeart/2005/8/layout/hierarchy1"/>
    <dgm:cxn modelId="{E454B1DC-9911-40C8-8BA7-A5FA784C9237}" type="presParOf" srcId="{CF6CDAA5-EB4A-456D-AAC1-11B0FAA84A7E}" destId="{38C85BE1-92B8-4A62-A22E-4B2F735E4695}" srcOrd="1" destOrd="0" presId="urn:microsoft.com/office/officeart/2005/8/layout/hierarchy1"/>
    <dgm:cxn modelId="{0E522D65-5087-4446-BE8A-51D3BE50B2C6}" type="presParOf" srcId="{E6EC0844-DD7E-4269-93BB-690A7447321D}" destId="{9A22E183-2EBA-4DD8-AF4E-01D4B4A9F5D1}" srcOrd="1" destOrd="0" presId="urn:microsoft.com/office/officeart/2005/8/layout/hierarchy1"/>
    <dgm:cxn modelId="{D0421DAD-7D60-4073-9088-FACE22DC7379}" type="presParOf" srcId="{11E5BF0D-AC43-4CC2-B6F0-D569F9333342}" destId="{5FCF6846-50B8-48D5-9F4B-8E875C8239CC}" srcOrd="1" destOrd="0" presId="urn:microsoft.com/office/officeart/2005/8/layout/hierarchy1"/>
    <dgm:cxn modelId="{BD11B37E-7AD8-4658-9DD4-BFA2434EBFF5}" type="presParOf" srcId="{5FCF6846-50B8-48D5-9F4B-8E875C8239CC}" destId="{E483CD31-9499-4056-85DA-6B74BCDAEDA4}" srcOrd="0" destOrd="0" presId="urn:microsoft.com/office/officeart/2005/8/layout/hierarchy1"/>
    <dgm:cxn modelId="{E7AAEA0B-CC6E-442D-AAD5-78ADB3DE6808}" type="presParOf" srcId="{E483CD31-9499-4056-85DA-6B74BCDAEDA4}" destId="{1D5225D6-C4D0-4D61-BBB6-C07C9330264C}" srcOrd="0" destOrd="0" presId="urn:microsoft.com/office/officeart/2005/8/layout/hierarchy1"/>
    <dgm:cxn modelId="{8878D3DD-7F8F-437E-9E46-CEAAF1025632}" type="presParOf" srcId="{E483CD31-9499-4056-85DA-6B74BCDAEDA4}" destId="{5D3B92C8-9A49-4B1B-8689-58B22FBABE94}" srcOrd="1" destOrd="0" presId="urn:microsoft.com/office/officeart/2005/8/layout/hierarchy1"/>
    <dgm:cxn modelId="{34FA3A95-398B-47A5-8486-86776B0A9511}" type="presParOf" srcId="{5FCF6846-50B8-48D5-9F4B-8E875C8239CC}" destId="{A3C0D67F-ACF5-44CF-96E7-CE3F230F0056}" srcOrd="1" destOrd="0" presId="urn:microsoft.com/office/officeart/2005/8/layout/hierarchy1"/>
    <dgm:cxn modelId="{64BCDEB8-36D4-41FE-9B3E-0CB709B80EE6}" type="presParOf" srcId="{11E5BF0D-AC43-4CC2-B6F0-D569F9333342}" destId="{AD1B5174-42F6-4EFC-8F14-DB6C01765838}" srcOrd="2" destOrd="0" presId="urn:microsoft.com/office/officeart/2005/8/layout/hierarchy1"/>
    <dgm:cxn modelId="{172D46AC-FADF-4E26-8A5D-03E95D73AE1B}" type="presParOf" srcId="{AD1B5174-42F6-4EFC-8F14-DB6C01765838}" destId="{E43C0698-EFA4-4BB0-BFF9-E9EF12AF72F3}" srcOrd="0" destOrd="0" presId="urn:microsoft.com/office/officeart/2005/8/layout/hierarchy1"/>
    <dgm:cxn modelId="{581AE7FC-0117-417D-8784-A752CBEFBE27}" type="presParOf" srcId="{E43C0698-EFA4-4BB0-BFF9-E9EF12AF72F3}" destId="{1445E834-94B9-4F68-A683-9B5A6DA5797B}" srcOrd="0" destOrd="0" presId="urn:microsoft.com/office/officeart/2005/8/layout/hierarchy1"/>
    <dgm:cxn modelId="{A70E2897-89D1-4B06-8A63-140C3F305ACA}" type="presParOf" srcId="{E43C0698-EFA4-4BB0-BFF9-E9EF12AF72F3}" destId="{A53FA8C9-166D-4FB4-8021-A07DCF496A94}" srcOrd="1" destOrd="0" presId="urn:microsoft.com/office/officeart/2005/8/layout/hierarchy1"/>
    <dgm:cxn modelId="{31C2BC02-5E19-4EF4-94B9-276DC5C8856A}" type="presParOf" srcId="{AD1B5174-42F6-4EFC-8F14-DB6C01765838}" destId="{A24BFF37-CA43-44CD-A588-4DB0EEB13064}" srcOrd="1" destOrd="0" presId="urn:microsoft.com/office/officeart/2005/8/layout/hierarchy1"/>
    <dgm:cxn modelId="{CBEF6796-6813-4A2A-A720-8E6A8A305E75}" type="presParOf" srcId="{11E5BF0D-AC43-4CC2-B6F0-D569F9333342}" destId="{57BC0557-2B4F-4730-AF8C-F086C6AE8078}" srcOrd="3" destOrd="0" presId="urn:microsoft.com/office/officeart/2005/8/layout/hierarchy1"/>
    <dgm:cxn modelId="{625DCAC0-BBAD-4F1C-9644-250E54E9E580}" type="presParOf" srcId="{57BC0557-2B4F-4730-AF8C-F086C6AE8078}" destId="{30BCF260-6C55-42C1-B60E-C42FF7505364}" srcOrd="0" destOrd="0" presId="urn:microsoft.com/office/officeart/2005/8/layout/hierarchy1"/>
    <dgm:cxn modelId="{DD2FD6C7-7BD5-4A01-9CF9-6EBC7CB2DA46}" type="presParOf" srcId="{30BCF260-6C55-42C1-B60E-C42FF7505364}" destId="{49901447-58C9-4B66-ADA4-0D797D8E5075}" srcOrd="0" destOrd="0" presId="urn:microsoft.com/office/officeart/2005/8/layout/hierarchy1"/>
    <dgm:cxn modelId="{51B51EC9-5E11-498A-A3BA-15F0C74F3454}" type="presParOf" srcId="{30BCF260-6C55-42C1-B60E-C42FF7505364}" destId="{FF032548-E8BD-4A82-B383-460036002206}" srcOrd="1" destOrd="0" presId="urn:microsoft.com/office/officeart/2005/8/layout/hierarchy1"/>
    <dgm:cxn modelId="{E22B3D17-C865-401E-99D2-9CC213F74F00}" type="presParOf" srcId="{57BC0557-2B4F-4730-AF8C-F086C6AE8078}" destId="{5C0E7B2B-65DE-470B-8CA8-E1A35E8ABF02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831AA562-B36D-488A-8C75-74A7957B1DC9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30193868-1B34-42E6-9B1C-CBD0B3DA542A}">
      <dgm:prSet/>
      <dgm:spPr/>
      <dgm:t>
        <a:bodyPr/>
        <a:lstStyle/>
        <a:p>
          <a:r>
            <a:rPr lang="en-CA"/>
            <a:t>They have a Length property</a:t>
          </a:r>
          <a:endParaRPr lang="en-US"/>
        </a:p>
      </dgm:t>
    </dgm:pt>
    <dgm:pt modelId="{8384435E-40DD-4584-A17E-D63FC44319B5}" type="parTrans" cxnId="{D8C846E4-94C0-48BB-8341-F0A159BF8875}">
      <dgm:prSet/>
      <dgm:spPr/>
      <dgm:t>
        <a:bodyPr/>
        <a:lstStyle/>
        <a:p>
          <a:endParaRPr lang="en-US"/>
        </a:p>
      </dgm:t>
    </dgm:pt>
    <dgm:pt modelId="{01C2F3C5-6AC6-4708-9BDA-7F0D5DCCC782}" type="sibTrans" cxnId="{D8C846E4-94C0-48BB-8341-F0A159BF8875}">
      <dgm:prSet/>
      <dgm:spPr/>
      <dgm:t>
        <a:bodyPr/>
        <a:lstStyle/>
        <a:p>
          <a:endParaRPr lang="en-US"/>
        </a:p>
      </dgm:t>
    </dgm:pt>
    <dgm:pt modelId="{0EBDB0C8-C75C-451F-9029-92FE80EB67C3}">
      <dgm:prSet/>
      <dgm:spPr/>
      <dgm:t>
        <a:bodyPr/>
        <a:lstStyle/>
        <a:p>
          <a:r>
            <a:rPr lang="en-CA"/>
            <a:t>They support indexing using an integer index</a:t>
          </a:r>
          <a:endParaRPr lang="en-US"/>
        </a:p>
      </dgm:t>
    </dgm:pt>
    <dgm:pt modelId="{01784D15-F1A7-40C8-B39C-20079237E83F}" type="parTrans" cxnId="{2127BC84-85E5-4081-81D4-2802801A70EB}">
      <dgm:prSet/>
      <dgm:spPr/>
      <dgm:t>
        <a:bodyPr/>
        <a:lstStyle/>
        <a:p>
          <a:endParaRPr lang="en-US"/>
        </a:p>
      </dgm:t>
    </dgm:pt>
    <dgm:pt modelId="{6D2DC6E6-3950-40A9-BEE4-2D39643CE921}" type="sibTrans" cxnId="{2127BC84-85E5-4081-81D4-2802801A70EB}">
      <dgm:prSet/>
      <dgm:spPr/>
      <dgm:t>
        <a:bodyPr/>
        <a:lstStyle/>
        <a:p>
          <a:endParaRPr lang="en-US"/>
        </a:p>
      </dgm:t>
    </dgm:pt>
    <dgm:pt modelId="{A082F596-7B68-4C58-958E-127544CCF688}">
      <dgm:prSet/>
      <dgm:spPr/>
      <dgm:t>
        <a:bodyPr/>
        <a:lstStyle/>
        <a:p>
          <a:r>
            <a:rPr lang="en-CA"/>
            <a:t>In other words you can get the nth character using a subscript</a:t>
          </a:r>
          <a:endParaRPr lang="en-US"/>
        </a:p>
      </dgm:t>
    </dgm:pt>
    <dgm:pt modelId="{6E234835-9E99-4CFC-B950-13F1ECAC7DA1}" type="parTrans" cxnId="{EDA8A568-70F8-4AA9-9EC8-4C4E1D15396B}">
      <dgm:prSet/>
      <dgm:spPr/>
      <dgm:t>
        <a:bodyPr/>
        <a:lstStyle/>
        <a:p>
          <a:endParaRPr lang="en-US"/>
        </a:p>
      </dgm:t>
    </dgm:pt>
    <dgm:pt modelId="{A4926ED1-A5BD-49F0-A321-43B156F89FEF}" type="sibTrans" cxnId="{EDA8A568-70F8-4AA9-9EC8-4C4E1D15396B}">
      <dgm:prSet/>
      <dgm:spPr/>
      <dgm:t>
        <a:bodyPr/>
        <a:lstStyle/>
        <a:p>
          <a:endParaRPr lang="en-US"/>
        </a:p>
      </dgm:t>
    </dgm:pt>
    <dgm:pt modelId="{940E0EFF-5452-4FFA-ADAF-401B44A09CAD}" type="pres">
      <dgm:prSet presAssocID="{831AA562-B36D-488A-8C75-74A7957B1DC9}" presName="linear" presStyleCnt="0">
        <dgm:presLayoutVars>
          <dgm:animLvl val="lvl"/>
          <dgm:resizeHandles val="exact"/>
        </dgm:presLayoutVars>
      </dgm:prSet>
      <dgm:spPr/>
    </dgm:pt>
    <dgm:pt modelId="{DB9DFE04-5A4B-47AC-84C7-B20DC3B394F4}" type="pres">
      <dgm:prSet presAssocID="{30193868-1B34-42E6-9B1C-CBD0B3DA542A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F2414A01-143F-4E32-96C2-5A2BF1ADA07F}" type="pres">
      <dgm:prSet presAssocID="{01C2F3C5-6AC6-4708-9BDA-7F0D5DCCC782}" presName="spacer" presStyleCnt="0"/>
      <dgm:spPr/>
    </dgm:pt>
    <dgm:pt modelId="{166EE8D2-4A30-4C12-BEDF-2E9BD356FEC5}" type="pres">
      <dgm:prSet presAssocID="{0EBDB0C8-C75C-451F-9029-92FE80EB67C3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93E987CA-6084-4F00-AC55-2D08BCD75EC4}" type="pres">
      <dgm:prSet presAssocID="{6D2DC6E6-3950-40A9-BEE4-2D39643CE921}" presName="spacer" presStyleCnt="0"/>
      <dgm:spPr/>
    </dgm:pt>
    <dgm:pt modelId="{A05119F7-64D2-4CFC-A765-EC515A11B0F9}" type="pres">
      <dgm:prSet presAssocID="{A082F596-7B68-4C58-958E-127544CCF688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C4F67D18-1B3D-4515-85F7-273B6CD04311}" type="presOf" srcId="{30193868-1B34-42E6-9B1C-CBD0B3DA542A}" destId="{DB9DFE04-5A4B-47AC-84C7-B20DC3B394F4}" srcOrd="0" destOrd="0" presId="urn:microsoft.com/office/officeart/2005/8/layout/vList2"/>
    <dgm:cxn modelId="{B38E202E-9E96-4018-8AE4-B9EF2B11ED0C}" type="presOf" srcId="{A082F596-7B68-4C58-958E-127544CCF688}" destId="{A05119F7-64D2-4CFC-A765-EC515A11B0F9}" srcOrd="0" destOrd="0" presId="urn:microsoft.com/office/officeart/2005/8/layout/vList2"/>
    <dgm:cxn modelId="{E4654C47-8870-4A6A-A01D-E11D66B18F59}" type="presOf" srcId="{831AA562-B36D-488A-8C75-74A7957B1DC9}" destId="{940E0EFF-5452-4FFA-ADAF-401B44A09CAD}" srcOrd="0" destOrd="0" presId="urn:microsoft.com/office/officeart/2005/8/layout/vList2"/>
    <dgm:cxn modelId="{EDA8A568-70F8-4AA9-9EC8-4C4E1D15396B}" srcId="{831AA562-B36D-488A-8C75-74A7957B1DC9}" destId="{A082F596-7B68-4C58-958E-127544CCF688}" srcOrd="2" destOrd="0" parTransId="{6E234835-9E99-4CFC-B950-13F1ECAC7DA1}" sibTransId="{A4926ED1-A5BD-49F0-A321-43B156F89FEF}"/>
    <dgm:cxn modelId="{2127BC84-85E5-4081-81D4-2802801A70EB}" srcId="{831AA562-B36D-488A-8C75-74A7957B1DC9}" destId="{0EBDB0C8-C75C-451F-9029-92FE80EB67C3}" srcOrd="1" destOrd="0" parTransId="{01784D15-F1A7-40C8-B39C-20079237E83F}" sibTransId="{6D2DC6E6-3950-40A9-BEE4-2D39643CE921}"/>
    <dgm:cxn modelId="{6BBF5788-957A-4F5D-9CB2-433DC7CD3D3C}" type="presOf" srcId="{0EBDB0C8-C75C-451F-9029-92FE80EB67C3}" destId="{166EE8D2-4A30-4C12-BEDF-2E9BD356FEC5}" srcOrd="0" destOrd="0" presId="urn:microsoft.com/office/officeart/2005/8/layout/vList2"/>
    <dgm:cxn modelId="{D8C846E4-94C0-48BB-8341-F0A159BF8875}" srcId="{831AA562-B36D-488A-8C75-74A7957B1DC9}" destId="{30193868-1B34-42E6-9B1C-CBD0B3DA542A}" srcOrd="0" destOrd="0" parTransId="{8384435E-40DD-4584-A17E-D63FC44319B5}" sibTransId="{01C2F3C5-6AC6-4708-9BDA-7F0D5DCCC782}"/>
    <dgm:cxn modelId="{CF18CD37-25D9-4752-9A5F-54A1A787EF99}" type="presParOf" srcId="{940E0EFF-5452-4FFA-ADAF-401B44A09CAD}" destId="{DB9DFE04-5A4B-47AC-84C7-B20DC3B394F4}" srcOrd="0" destOrd="0" presId="urn:microsoft.com/office/officeart/2005/8/layout/vList2"/>
    <dgm:cxn modelId="{35B7DE22-9584-4A5B-9F3A-3E9A224C6D21}" type="presParOf" srcId="{940E0EFF-5452-4FFA-ADAF-401B44A09CAD}" destId="{F2414A01-143F-4E32-96C2-5A2BF1ADA07F}" srcOrd="1" destOrd="0" presId="urn:microsoft.com/office/officeart/2005/8/layout/vList2"/>
    <dgm:cxn modelId="{13DB4383-06BB-4E73-90ED-EC577EF8F790}" type="presParOf" srcId="{940E0EFF-5452-4FFA-ADAF-401B44A09CAD}" destId="{166EE8D2-4A30-4C12-BEDF-2E9BD356FEC5}" srcOrd="2" destOrd="0" presId="urn:microsoft.com/office/officeart/2005/8/layout/vList2"/>
    <dgm:cxn modelId="{15C412C3-8375-4A5D-821B-F68308C72847}" type="presParOf" srcId="{940E0EFF-5452-4FFA-ADAF-401B44A09CAD}" destId="{93E987CA-6084-4F00-AC55-2D08BCD75EC4}" srcOrd="3" destOrd="0" presId="urn:microsoft.com/office/officeart/2005/8/layout/vList2"/>
    <dgm:cxn modelId="{CED698EF-04F6-423C-A930-991EB854FE09}" type="presParOf" srcId="{940E0EFF-5452-4FFA-ADAF-401B44A09CAD}" destId="{A05119F7-64D2-4CFC-A765-EC515A11B0F9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540911F-4EA7-4499-B87E-B198780F36C5}">
      <dsp:nvSpPr>
        <dsp:cNvPr id="0" name=""/>
        <dsp:cNvSpPr/>
      </dsp:nvSpPr>
      <dsp:spPr>
        <a:xfrm>
          <a:off x="0" y="2364"/>
          <a:ext cx="14808994" cy="119820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C44B4A-4907-41A9-81C0-A4A319BAD8EA}">
      <dsp:nvSpPr>
        <dsp:cNvPr id="0" name=""/>
        <dsp:cNvSpPr/>
      </dsp:nvSpPr>
      <dsp:spPr>
        <a:xfrm>
          <a:off x="362457" y="271960"/>
          <a:ext cx="659013" cy="65901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9EEE9A-9E14-4D7D-801D-566FDB10C86A}">
      <dsp:nvSpPr>
        <dsp:cNvPr id="0" name=""/>
        <dsp:cNvSpPr/>
      </dsp:nvSpPr>
      <dsp:spPr>
        <a:xfrm>
          <a:off x="1383927" y="2364"/>
          <a:ext cx="13425066" cy="11982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6810" tIns="126810" rIns="126810" bIns="12681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200" kern="1200"/>
            <a:t>Become more familiar with C# syntax and semantics </a:t>
          </a:r>
          <a:endParaRPr lang="en-US" sz="2200" kern="1200"/>
        </a:p>
      </dsp:txBody>
      <dsp:txXfrm>
        <a:off x="1383927" y="2364"/>
        <a:ext cx="13425066" cy="1198205"/>
      </dsp:txXfrm>
    </dsp:sp>
    <dsp:sp modelId="{26BE90FB-7CEF-44D8-B673-4008E2B7721C}">
      <dsp:nvSpPr>
        <dsp:cNvPr id="0" name=""/>
        <dsp:cNvSpPr/>
      </dsp:nvSpPr>
      <dsp:spPr>
        <a:xfrm>
          <a:off x="0" y="1500121"/>
          <a:ext cx="14808994" cy="119820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94DC98A-E1B2-4778-9A8E-93CA3B6B8785}">
      <dsp:nvSpPr>
        <dsp:cNvPr id="0" name=""/>
        <dsp:cNvSpPr/>
      </dsp:nvSpPr>
      <dsp:spPr>
        <a:xfrm>
          <a:off x="362457" y="1769717"/>
          <a:ext cx="659013" cy="65901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60BF3C-7F63-44A6-84C4-61EFE907D40B}">
      <dsp:nvSpPr>
        <dsp:cNvPr id="0" name=""/>
        <dsp:cNvSpPr/>
      </dsp:nvSpPr>
      <dsp:spPr>
        <a:xfrm>
          <a:off x="1383927" y="1500121"/>
          <a:ext cx="13425066" cy="11982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6810" tIns="126810" rIns="126810" bIns="12681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200" kern="1200"/>
            <a:t>Understand the concepts introduced using real examples</a:t>
          </a:r>
          <a:endParaRPr lang="en-US" sz="2200" kern="1200"/>
        </a:p>
      </dsp:txBody>
      <dsp:txXfrm>
        <a:off x="1383927" y="1500121"/>
        <a:ext cx="13425066" cy="1198205"/>
      </dsp:txXfrm>
    </dsp:sp>
    <dsp:sp modelId="{03B51D14-E08E-4F02-815E-51D0B1F5FB16}">
      <dsp:nvSpPr>
        <dsp:cNvPr id="0" name=""/>
        <dsp:cNvSpPr/>
      </dsp:nvSpPr>
      <dsp:spPr>
        <a:xfrm>
          <a:off x="0" y="2997878"/>
          <a:ext cx="14808994" cy="119820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16578FB-5A0E-4E33-B652-DE26DC95E5E0}">
      <dsp:nvSpPr>
        <dsp:cNvPr id="0" name=""/>
        <dsp:cNvSpPr/>
      </dsp:nvSpPr>
      <dsp:spPr>
        <a:xfrm>
          <a:off x="362457" y="3267474"/>
          <a:ext cx="659013" cy="65901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33498D9-7985-407A-AA5F-F947BB2B6FC9}">
      <dsp:nvSpPr>
        <dsp:cNvPr id="0" name=""/>
        <dsp:cNvSpPr/>
      </dsp:nvSpPr>
      <dsp:spPr>
        <a:xfrm>
          <a:off x="1383927" y="2997878"/>
          <a:ext cx="13425066" cy="11982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6810" tIns="126810" rIns="126810" bIns="12681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200" kern="1200"/>
            <a:t>How using Unit tests can help your understanding</a:t>
          </a:r>
          <a:endParaRPr lang="en-US" sz="2200" kern="1200"/>
        </a:p>
      </dsp:txBody>
      <dsp:txXfrm>
        <a:off x="1383927" y="2997878"/>
        <a:ext cx="13425066" cy="1198205"/>
      </dsp:txXfrm>
    </dsp:sp>
    <dsp:sp modelId="{0E4E3204-22CE-47C2-B50B-541258F9913B}">
      <dsp:nvSpPr>
        <dsp:cNvPr id="0" name=""/>
        <dsp:cNvSpPr/>
      </dsp:nvSpPr>
      <dsp:spPr>
        <a:xfrm>
          <a:off x="0" y="4495635"/>
          <a:ext cx="14808994" cy="119820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2B959B5-A3E4-4E84-81D1-74BBC1A20085}">
      <dsp:nvSpPr>
        <dsp:cNvPr id="0" name=""/>
        <dsp:cNvSpPr/>
      </dsp:nvSpPr>
      <dsp:spPr>
        <a:xfrm>
          <a:off x="362457" y="4765231"/>
          <a:ext cx="659013" cy="65901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4726E3-E185-4B7A-BEB0-FAFF285BD591}">
      <dsp:nvSpPr>
        <dsp:cNvPr id="0" name=""/>
        <dsp:cNvSpPr/>
      </dsp:nvSpPr>
      <dsp:spPr>
        <a:xfrm>
          <a:off x="1383927" y="4495635"/>
          <a:ext cx="13425066" cy="11982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6810" tIns="126810" rIns="126810" bIns="12681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200" kern="1200"/>
            <a:t>Learn about how text and characters are represented</a:t>
          </a:r>
          <a:endParaRPr lang="en-US" sz="2200" kern="1200"/>
        </a:p>
      </dsp:txBody>
      <dsp:txXfrm>
        <a:off x="1383927" y="4495635"/>
        <a:ext cx="13425066" cy="1198205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057EED-C314-4F38-98FE-E9FB23C3A7E3}">
      <dsp:nvSpPr>
        <dsp:cNvPr id="0" name=""/>
        <dsp:cNvSpPr/>
      </dsp:nvSpPr>
      <dsp:spPr>
        <a:xfrm>
          <a:off x="0" y="818"/>
          <a:ext cx="9677915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657077F-CF31-466D-B245-9EE794AF0477}">
      <dsp:nvSpPr>
        <dsp:cNvPr id="0" name=""/>
        <dsp:cNvSpPr/>
      </dsp:nvSpPr>
      <dsp:spPr>
        <a:xfrm>
          <a:off x="0" y="818"/>
          <a:ext cx="9677915" cy="13400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70" tIns="140970" rIns="140970" bIns="140970" numCol="1" spcCol="1270" anchor="t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3700" kern="1200"/>
            <a:t>A property is a type member that resembles a field (data member) </a:t>
          </a:r>
          <a:endParaRPr lang="en-US" sz="3700" kern="1200"/>
        </a:p>
      </dsp:txBody>
      <dsp:txXfrm>
        <a:off x="0" y="818"/>
        <a:ext cx="9677915" cy="1340038"/>
      </dsp:txXfrm>
    </dsp:sp>
    <dsp:sp modelId="{0CD78E80-B46B-45A9-B3EB-02B3ADFAFB42}">
      <dsp:nvSpPr>
        <dsp:cNvPr id="0" name=""/>
        <dsp:cNvSpPr/>
      </dsp:nvSpPr>
      <dsp:spPr>
        <a:xfrm>
          <a:off x="0" y="1340856"/>
          <a:ext cx="9677915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5F9A6E6-79FB-4C35-93A3-AC812C3A15E8}">
      <dsp:nvSpPr>
        <dsp:cNvPr id="0" name=""/>
        <dsp:cNvSpPr/>
      </dsp:nvSpPr>
      <dsp:spPr>
        <a:xfrm>
          <a:off x="0" y="1340856"/>
          <a:ext cx="9677915" cy="13400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70" tIns="140970" rIns="140970" bIns="140970" numCol="1" spcCol="1270" anchor="t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3700" kern="1200" dirty="0"/>
            <a:t>It may redirect to a field or to a function under the hood</a:t>
          </a:r>
          <a:endParaRPr lang="en-US" sz="3700" kern="1200" dirty="0"/>
        </a:p>
      </dsp:txBody>
      <dsp:txXfrm>
        <a:off x="0" y="1340856"/>
        <a:ext cx="9677915" cy="1340038"/>
      </dsp:txXfrm>
    </dsp:sp>
    <dsp:sp modelId="{5D9BF324-C4AF-41A8-BE4F-78146212EFA4}">
      <dsp:nvSpPr>
        <dsp:cNvPr id="0" name=""/>
        <dsp:cNvSpPr/>
      </dsp:nvSpPr>
      <dsp:spPr>
        <a:xfrm>
          <a:off x="0" y="2680895"/>
          <a:ext cx="9677915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B52090C-18F2-489E-8339-D7B122FF6F51}">
      <dsp:nvSpPr>
        <dsp:cNvPr id="0" name=""/>
        <dsp:cNvSpPr/>
      </dsp:nvSpPr>
      <dsp:spPr>
        <a:xfrm>
          <a:off x="0" y="2680895"/>
          <a:ext cx="9677915" cy="13400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70" tIns="140970" rIns="140970" bIns="140970" numCol="1" spcCol="1270" anchor="t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3700" kern="1200" dirty="0"/>
            <a:t>It may be read-only, read-write, or write-only (rare)</a:t>
          </a:r>
          <a:endParaRPr lang="en-US" sz="3700" kern="1200" dirty="0"/>
        </a:p>
      </dsp:txBody>
      <dsp:txXfrm>
        <a:off x="0" y="2680895"/>
        <a:ext cx="9677915" cy="1340038"/>
      </dsp:txXfrm>
    </dsp:sp>
    <dsp:sp modelId="{3A93434A-B94C-40F9-A8DA-8E3101496569}">
      <dsp:nvSpPr>
        <dsp:cNvPr id="0" name=""/>
        <dsp:cNvSpPr/>
      </dsp:nvSpPr>
      <dsp:spPr>
        <a:xfrm>
          <a:off x="0" y="4020934"/>
          <a:ext cx="9677915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E2128D-DCD4-4C09-98B8-4F187E5C5FB2}">
      <dsp:nvSpPr>
        <dsp:cNvPr id="0" name=""/>
        <dsp:cNvSpPr/>
      </dsp:nvSpPr>
      <dsp:spPr>
        <a:xfrm>
          <a:off x="0" y="4020934"/>
          <a:ext cx="9677915" cy="13400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70" tIns="140970" rIns="140970" bIns="140970" numCol="1" spcCol="1270" anchor="t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3700" kern="1200" dirty="0"/>
            <a:t>An example is the “Length” property of arrays and strings, or “Count” property of Lists</a:t>
          </a:r>
          <a:endParaRPr lang="en-US" sz="3700" kern="1200" dirty="0"/>
        </a:p>
      </dsp:txBody>
      <dsp:txXfrm>
        <a:off x="0" y="4020934"/>
        <a:ext cx="9677915" cy="1340038"/>
      </dsp:txXfrm>
    </dsp:sp>
    <dsp:sp modelId="{53342211-7689-48AD-8D9F-2C13A65D57DE}">
      <dsp:nvSpPr>
        <dsp:cNvPr id="0" name=""/>
        <dsp:cNvSpPr/>
      </dsp:nvSpPr>
      <dsp:spPr>
        <a:xfrm>
          <a:off x="0" y="5360973"/>
          <a:ext cx="9677915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44B001-61B5-4116-91C8-5CB301DE6C22}">
      <dsp:nvSpPr>
        <dsp:cNvPr id="0" name=""/>
        <dsp:cNvSpPr/>
      </dsp:nvSpPr>
      <dsp:spPr>
        <a:xfrm>
          <a:off x="0" y="5360973"/>
          <a:ext cx="9677915" cy="13400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70" tIns="140970" rIns="140970" bIns="140970" numCol="1" spcCol="1270" anchor="t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3700" kern="1200"/>
            <a:t>Like other members it may be static or instance based </a:t>
          </a:r>
          <a:endParaRPr lang="en-US" sz="3700" kern="1200"/>
        </a:p>
      </dsp:txBody>
      <dsp:txXfrm>
        <a:off x="0" y="5360973"/>
        <a:ext cx="9677915" cy="1340038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171945E-D947-4FE6-AE89-16CB896C8BE0}">
      <dsp:nvSpPr>
        <dsp:cNvPr id="0" name=""/>
        <dsp:cNvSpPr/>
      </dsp:nvSpPr>
      <dsp:spPr>
        <a:xfrm>
          <a:off x="0" y="925633"/>
          <a:ext cx="14808994" cy="170886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1D29792-AC66-4BB9-8F65-4BCDF7E673A3}">
      <dsp:nvSpPr>
        <dsp:cNvPr id="0" name=""/>
        <dsp:cNvSpPr/>
      </dsp:nvSpPr>
      <dsp:spPr>
        <a:xfrm>
          <a:off x="516930" y="1310127"/>
          <a:ext cx="939873" cy="93987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E61A7F-31B8-4B8D-9367-EF2667BB0EB6}">
      <dsp:nvSpPr>
        <dsp:cNvPr id="0" name=""/>
        <dsp:cNvSpPr/>
      </dsp:nvSpPr>
      <dsp:spPr>
        <a:xfrm>
          <a:off x="1973735" y="925633"/>
          <a:ext cx="12835258" cy="17088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0855" tIns="180855" rIns="180855" bIns="180855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500" kern="1200"/>
            <a:t>An </a:t>
          </a:r>
          <a:r>
            <a:rPr lang="en-CA" sz="2500" kern="1200">
              <a:hlinkClick xmlns:r="http://schemas.openxmlformats.org/officeDocument/2006/relationships" r:id="rId3"/>
            </a:rPr>
            <a:t>indexer</a:t>
          </a:r>
          <a:r>
            <a:rPr lang="en-CA" sz="2500" kern="1200"/>
            <a:t> allows a type instance to be indexed like an array or dictionary</a:t>
          </a:r>
          <a:endParaRPr lang="en-US" sz="2500" kern="1200"/>
        </a:p>
      </dsp:txBody>
      <dsp:txXfrm>
        <a:off x="1973735" y="925633"/>
        <a:ext cx="12835258" cy="1708861"/>
      </dsp:txXfrm>
    </dsp:sp>
    <dsp:sp modelId="{5C18D801-9FB1-4421-B12F-591038545678}">
      <dsp:nvSpPr>
        <dsp:cNvPr id="0" name=""/>
        <dsp:cNvSpPr/>
      </dsp:nvSpPr>
      <dsp:spPr>
        <a:xfrm>
          <a:off x="0" y="3061710"/>
          <a:ext cx="14808994" cy="170886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5688DBF-1BB5-494E-8316-FE92C290CFEE}">
      <dsp:nvSpPr>
        <dsp:cNvPr id="0" name=""/>
        <dsp:cNvSpPr/>
      </dsp:nvSpPr>
      <dsp:spPr>
        <a:xfrm>
          <a:off x="516930" y="3446204"/>
          <a:ext cx="939873" cy="939873"/>
        </a:xfrm>
        <a:prstGeom prst="rect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AB3ECA1-B8AD-4A22-9050-A8C99A923A93}">
      <dsp:nvSpPr>
        <dsp:cNvPr id="0" name=""/>
        <dsp:cNvSpPr/>
      </dsp:nvSpPr>
      <dsp:spPr>
        <a:xfrm>
          <a:off x="1973735" y="3061710"/>
          <a:ext cx="12835258" cy="17088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0855" tIns="180855" rIns="180855" bIns="180855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500" kern="1200"/>
            <a:t>An indexer can accept any type of parameters (like an int, string, object.) </a:t>
          </a:r>
          <a:endParaRPr lang="en-US" sz="2500" kern="1200"/>
        </a:p>
      </dsp:txBody>
      <dsp:txXfrm>
        <a:off x="1973735" y="3061710"/>
        <a:ext cx="12835258" cy="1708861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223DEA0-6E8A-4DDC-B43E-92E6A762D93C}">
      <dsp:nvSpPr>
        <dsp:cNvPr id="0" name=""/>
        <dsp:cNvSpPr/>
      </dsp:nvSpPr>
      <dsp:spPr>
        <a:xfrm>
          <a:off x="7557" y="804634"/>
          <a:ext cx="6811558" cy="408693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6500" kern="1200"/>
            <a:t>Strings implement “IEnumerable” </a:t>
          </a:r>
          <a:endParaRPr lang="en-US" sz="6500" kern="1200"/>
        </a:p>
      </dsp:txBody>
      <dsp:txXfrm>
        <a:off x="7557" y="804634"/>
        <a:ext cx="6811558" cy="4086935"/>
      </dsp:txXfrm>
    </dsp:sp>
    <dsp:sp modelId="{4D345CA7-517F-4EDC-A02D-CF82A9309AA4}">
      <dsp:nvSpPr>
        <dsp:cNvPr id="0" name=""/>
        <dsp:cNvSpPr/>
      </dsp:nvSpPr>
      <dsp:spPr>
        <a:xfrm>
          <a:off x="6893630" y="2726602"/>
          <a:ext cx="1021733" cy="243000"/>
        </a:xfrm>
        <a:prstGeom prst="rightArrow">
          <a:avLst>
            <a:gd name="adj1" fmla="val 5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95C3F7-C32F-4429-9F8F-BCE9DB0E9B0A}">
      <dsp:nvSpPr>
        <dsp:cNvPr id="0" name=""/>
        <dsp:cNvSpPr/>
      </dsp:nvSpPr>
      <dsp:spPr>
        <a:xfrm>
          <a:off x="7989877" y="804634"/>
          <a:ext cx="6811558" cy="4086935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6500" kern="1200"/>
            <a:t>This means you can loop through the characters with a foreach </a:t>
          </a:r>
          <a:endParaRPr lang="en-US" sz="6500" kern="1200"/>
        </a:p>
      </dsp:txBody>
      <dsp:txXfrm>
        <a:off x="7989877" y="804634"/>
        <a:ext cx="6811558" cy="408693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F7216D-02DF-4CEF-A995-944E70B1D9CA}">
      <dsp:nvSpPr>
        <dsp:cNvPr id="0" name=""/>
        <dsp:cNvSpPr/>
      </dsp:nvSpPr>
      <dsp:spPr>
        <a:xfrm>
          <a:off x="5452220" y="52923"/>
          <a:ext cx="1906883" cy="19068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800" kern="1200"/>
            <a:t>Consider each line of code</a:t>
          </a:r>
          <a:endParaRPr lang="en-US" sz="2800" kern="1200"/>
        </a:p>
      </dsp:txBody>
      <dsp:txXfrm>
        <a:off x="5452220" y="52923"/>
        <a:ext cx="1906883" cy="1906883"/>
      </dsp:txXfrm>
    </dsp:sp>
    <dsp:sp modelId="{F7361BF0-C843-4A99-96D1-C18B032804C4}">
      <dsp:nvSpPr>
        <dsp:cNvPr id="0" name=""/>
        <dsp:cNvSpPr/>
      </dsp:nvSpPr>
      <dsp:spPr>
        <a:xfrm>
          <a:off x="965936" y="-2315"/>
          <a:ext cx="7150215" cy="7150215"/>
        </a:xfrm>
        <a:prstGeom prst="circularArrow">
          <a:avLst>
            <a:gd name="adj1" fmla="val 5200"/>
            <a:gd name="adj2" fmla="val 335933"/>
            <a:gd name="adj3" fmla="val 21293160"/>
            <a:gd name="adj4" fmla="val 19766311"/>
            <a:gd name="adj5" fmla="val 6067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BED2A4C-4E79-40F3-B1F7-82D3C59124F5}">
      <dsp:nvSpPr>
        <dsp:cNvPr id="0" name=""/>
        <dsp:cNvSpPr/>
      </dsp:nvSpPr>
      <dsp:spPr>
        <a:xfrm>
          <a:off x="6604618" y="3599638"/>
          <a:ext cx="1906883" cy="19068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800" kern="1200"/>
            <a:t>What is it doing? </a:t>
          </a:r>
          <a:endParaRPr lang="en-US" sz="2800" kern="1200"/>
        </a:p>
      </dsp:txBody>
      <dsp:txXfrm>
        <a:off x="6604618" y="3599638"/>
        <a:ext cx="1906883" cy="1906883"/>
      </dsp:txXfrm>
    </dsp:sp>
    <dsp:sp modelId="{26776FB8-0942-4F1A-A8FA-9FF30181825D}">
      <dsp:nvSpPr>
        <dsp:cNvPr id="0" name=""/>
        <dsp:cNvSpPr/>
      </dsp:nvSpPr>
      <dsp:spPr>
        <a:xfrm>
          <a:off x="965936" y="-2315"/>
          <a:ext cx="7150215" cy="7150215"/>
        </a:xfrm>
        <a:prstGeom prst="circularArrow">
          <a:avLst>
            <a:gd name="adj1" fmla="val 5200"/>
            <a:gd name="adj2" fmla="val 335933"/>
            <a:gd name="adj3" fmla="val 4014613"/>
            <a:gd name="adj4" fmla="val 2253511"/>
            <a:gd name="adj5" fmla="val 6067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40AC55-D64D-4E5B-BC18-FD73DEDC5413}">
      <dsp:nvSpPr>
        <dsp:cNvPr id="0" name=""/>
        <dsp:cNvSpPr/>
      </dsp:nvSpPr>
      <dsp:spPr>
        <a:xfrm>
          <a:off x="3587602" y="5791629"/>
          <a:ext cx="1906883" cy="19068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800" kern="1200"/>
            <a:t>Why is each symbol or element there? </a:t>
          </a:r>
          <a:endParaRPr lang="en-US" sz="2800" kern="1200"/>
        </a:p>
      </dsp:txBody>
      <dsp:txXfrm>
        <a:off x="3587602" y="5791629"/>
        <a:ext cx="1906883" cy="1906883"/>
      </dsp:txXfrm>
    </dsp:sp>
    <dsp:sp modelId="{BD63828C-B07B-438E-A0D0-B6E372C289F9}">
      <dsp:nvSpPr>
        <dsp:cNvPr id="0" name=""/>
        <dsp:cNvSpPr/>
      </dsp:nvSpPr>
      <dsp:spPr>
        <a:xfrm>
          <a:off x="965936" y="-2315"/>
          <a:ext cx="7150215" cy="7150215"/>
        </a:xfrm>
        <a:prstGeom prst="circularArrow">
          <a:avLst>
            <a:gd name="adj1" fmla="val 5200"/>
            <a:gd name="adj2" fmla="val 335933"/>
            <a:gd name="adj3" fmla="val 8210556"/>
            <a:gd name="adj4" fmla="val 6449454"/>
            <a:gd name="adj5" fmla="val 6067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5E6E10-D89C-456D-BA31-91193CEF9AD0}">
      <dsp:nvSpPr>
        <dsp:cNvPr id="0" name=""/>
        <dsp:cNvSpPr/>
      </dsp:nvSpPr>
      <dsp:spPr>
        <a:xfrm>
          <a:off x="570585" y="3599638"/>
          <a:ext cx="1906883" cy="19068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800" kern="1200"/>
            <a:t>What parts are confusing? </a:t>
          </a:r>
          <a:endParaRPr lang="en-US" sz="2800" kern="1200"/>
        </a:p>
      </dsp:txBody>
      <dsp:txXfrm>
        <a:off x="570585" y="3599638"/>
        <a:ext cx="1906883" cy="1906883"/>
      </dsp:txXfrm>
    </dsp:sp>
    <dsp:sp modelId="{F2CEF3EB-2146-4116-863C-44F4985728AD}">
      <dsp:nvSpPr>
        <dsp:cNvPr id="0" name=""/>
        <dsp:cNvSpPr/>
      </dsp:nvSpPr>
      <dsp:spPr>
        <a:xfrm>
          <a:off x="965936" y="-2315"/>
          <a:ext cx="7150215" cy="7150215"/>
        </a:xfrm>
        <a:prstGeom prst="circularArrow">
          <a:avLst>
            <a:gd name="adj1" fmla="val 5200"/>
            <a:gd name="adj2" fmla="val 335933"/>
            <a:gd name="adj3" fmla="val 12297756"/>
            <a:gd name="adj4" fmla="val 10770907"/>
            <a:gd name="adj5" fmla="val 6067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A0CF36-1EA6-41E2-B018-D6462A29A432}">
      <dsp:nvSpPr>
        <dsp:cNvPr id="0" name=""/>
        <dsp:cNvSpPr/>
      </dsp:nvSpPr>
      <dsp:spPr>
        <a:xfrm>
          <a:off x="1722983" y="52923"/>
          <a:ext cx="1906883" cy="19068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800" kern="1200"/>
            <a:t>Why does the program do what it is doing? </a:t>
          </a:r>
          <a:endParaRPr lang="en-US" sz="2800" kern="1200"/>
        </a:p>
      </dsp:txBody>
      <dsp:txXfrm>
        <a:off x="1722983" y="52923"/>
        <a:ext cx="1906883" cy="1906883"/>
      </dsp:txXfrm>
    </dsp:sp>
    <dsp:sp modelId="{6925C4CF-43F1-432A-B8E1-643CB1A4E11D}">
      <dsp:nvSpPr>
        <dsp:cNvPr id="0" name=""/>
        <dsp:cNvSpPr/>
      </dsp:nvSpPr>
      <dsp:spPr>
        <a:xfrm>
          <a:off x="965936" y="-2315"/>
          <a:ext cx="7150215" cy="7150215"/>
        </a:xfrm>
        <a:prstGeom prst="circularArrow">
          <a:avLst>
            <a:gd name="adj1" fmla="val 5200"/>
            <a:gd name="adj2" fmla="val 335933"/>
            <a:gd name="adj3" fmla="val 16865602"/>
            <a:gd name="adj4" fmla="val 15198465"/>
            <a:gd name="adj5" fmla="val 6067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E45EAB-CA16-4AA4-AB88-F785F6622603}">
      <dsp:nvSpPr>
        <dsp:cNvPr id="0" name=""/>
        <dsp:cNvSpPr/>
      </dsp:nvSpPr>
      <dsp:spPr>
        <a:xfrm>
          <a:off x="0" y="695"/>
          <a:ext cx="14808994" cy="162708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F9CAF30-99D5-44AC-8063-F920426A5F39}">
      <dsp:nvSpPr>
        <dsp:cNvPr id="0" name=""/>
        <dsp:cNvSpPr/>
      </dsp:nvSpPr>
      <dsp:spPr>
        <a:xfrm>
          <a:off x="492194" y="366790"/>
          <a:ext cx="894899" cy="89489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5305AB-ABAD-4F56-8C15-1E8C4E6A7729}">
      <dsp:nvSpPr>
        <dsp:cNvPr id="0" name=""/>
        <dsp:cNvSpPr/>
      </dsp:nvSpPr>
      <dsp:spPr>
        <a:xfrm>
          <a:off x="1879288" y="695"/>
          <a:ext cx="12929705" cy="16270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2200" tIns="172200" rIns="172200" bIns="17220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500" kern="1200"/>
            <a:t>They provide tool support for running tests in the IDE</a:t>
          </a:r>
          <a:endParaRPr lang="en-US" sz="2500" kern="1200"/>
        </a:p>
      </dsp:txBody>
      <dsp:txXfrm>
        <a:off x="1879288" y="695"/>
        <a:ext cx="12929705" cy="1627089"/>
      </dsp:txXfrm>
    </dsp:sp>
    <dsp:sp modelId="{FDE61707-61AB-4C62-A627-C185B94D2010}">
      <dsp:nvSpPr>
        <dsp:cNvPr id="0" name=""/>
        <dsp:cNvSpPr/>
      </dsp:nvSpPr>
      <dsp:spPr>
        <a:xfrm>
          <a:off x="0" y="2034557"/>
          <a:ext cx="14808994" cy="162708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EEEAD76-98DA-458D-9B85-78D87D1F5BC0}">
      <dsp:nvSpPr>
        <dsp:cNvPr id="0" name=""/>
        <dsp:cNvSpPr/>
      </dsp:nvSpPr>
      <dsp:spPr>
        <a:xfrm>
          <a:off x="492194" y="2400652"/>
          <a:ext cx="894899" cy="89489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0DC8CA-06AD-41F6-A20F-4E13122A0B38}">
      <dsp:nvSpPr>
        <dsp:cNvPr id="0" name=""/>
        <dsp:cNvSpPr/>
      </dsp:nvSpPr>
      <dsp:spPr>
        <a:xfrm>
          <a:off x="1879288" y="2034557"/>
          <a:ext cx="12929705" cy="16270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2200" tIns="172200" rIns="172200" bIns="17220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500" kern="1200"/>
            <a:t>We will be creating test projects in the lab</a:t>
          </a:r>
          <a:endParaRPr lang="en-US" sz="2500" kern="1200"/>
        </a:p>
      </dsp:txBody>
      <dsp:txXfrm>
        <a:off x="1879288" y="2034557"/>
        <a:ext cx="12929705" cy="1627089"/>
      </dsp:txXfrm>
    </dsp:sp>
    <dsp:sp modelId="{741E87CD-D51E-467B-B9D9-BCB71B62A4FC}">
      <dsp:nvSpPr>
        <dsp:cNvPr id="0" name=""/>
        <dsp:cNvSpPr/>
      </dsp:nvSpPr>
      <dsp:spPr>
        <a:xfrm>
          <a:off x="0" y="4068419"/>
          <a:ext cx="14808994" cy="162708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70F629A-50DB-4092-AD48-C451C33A715B}">
      <dsp:nvSpPr>
        <dsp:cNvPr id="0" name=""/>
        <dsp:cNvSpPr/>
      </dsp:nvSpPr>
      <dsp:spPr>
        <a:xfrm>
          <a:off x="492194" y="4434515"/>
          <a:ext cx="894899" cy="89489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16A5C7-3B6F-446B-8E20-A9C7F28DE4E1}">
      <dsp:nvSpPr>
        <dsp:cNvPr id="0" name=""/>
        <dsp:cNvSpPr/>
      </dsp:nvSpPr>
      <dsp:spPr>
        <a:xfrm>
          <a:off x="1879288" y="4068419"/>
          <a:ext cx="12929705" cy="16270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2200" tIns="172200" rIns="172200" bIns="17220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500" kern="1200" dirty="0"/>
            <a:t>Useful for exploratory coding and … well … testing</a:t>
          </a:r>
          <a:endParaRPr lang="en-US" sz="2500" kern="1200" dirty="0"/>
        </a:p>
      </dsp:txBody>
      <dsp:txXfrm>
        <a:off x="1879288" y="4068419"/>
        <a:ext cx="12929705" cy="162708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08EE18-C526-45D3-9550-F2C4A39EB133}">
      <dsp:nvSpPr>
        <dsp:cNvPr id="0" name=""/>
        <dsp:cNvSpPr/>
      </dsp:nvSpPr>
      <dsp:spPr>
        <a:xfrm>
          <a:off x="3894497" y="1280967"/>
          <a:ext cx="1944000" cy="1944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C8C8F0-020E-4CC3-9590-D6FCDB27EF46}">
      <dsp:nvSpPr>
        <dsp:cNvPr id="0" name=""/>
        <dsp:cNvSpPr/>
      </dsp:nvSpPr>
      <dsp:spPr>
        <a:xfrm>
          <a:off x="2706497" y="3695237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200" kern="1200"/>
            <a:t>Some methods have the form “expression.FunctionName(&lt;args&gt;)”</a:t>
          </a:r>
          <a:endParaRPr lang="en-US" sz="2200" kern="1200"/>
        </a:p>
      </dsp:txBody>
      <dsp:txXfrm>
        <a:off x="2706497" y="3695237"/>
        <a:ext cx="4320000" cy="720000"/>
      </dsp:txXfrm>
    </dsp:sp>
    <dsp:sp modelId="{0C6104AB-1C67-4E35-A12C-71A0803B8861}">
      <dsp:nvSpPr>
        <dsp:cNvPr id="0" name=""/>
        <dsp:cNvSpPr/>
      </dsp:nvSpPr>
      <dsp:spPr>
        <a:xfrm>
          <a:off x="8970497" y="1280967"/>
          <a:ext cx="1944000" cy="1944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B7A9DA-C8AA-4811-A519-E24E18E4C5E7}">
      <dsp:nvSpPr>
        <dsp:cNvPr id="0" name=""/>
        <dsp:cNvSpPr/>
      </dsp:nvSpPr>
      <dsp:spPr>
        <a:xfrm>
          <a:off x="7782497" y="3695237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200" kern="1200"/>
            <a:t>While others have the form “typename.FunctionName(&lt;args&gt;)”</a:t>
          </a:r>
          <a:endParaRPr lang="en-US" sz="2200" kern="1200"/>
        </a:p>
      </dsp:txBody>
      <dsp:txXfrm>
        <a:off x="7782497" y="3695237"/>
        <a:ext cx="4320000" cy="72000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F6C323-4AAD-4EE3-A7E6-1E54CBA5411B}">
      <dsp:nvSpPr>
        <dsp:cNvPr id="0" name=""/>
        <dsp:cNvSpPr/>
      </dsp:nvSpPr>
      <dsp:spPr>
        <a:xfrm>
          <a:off x="0" y="1459759"/>
          <a:ext cx="2313905" cy="2776686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562" tIns="0" rIns="228562" bIns="33020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800" kern="1200"/>
            <a:t>String.Join</a:t>
          </a:r>
          <a:endParaRPr lang="en-US" sz="1800" kern="1200"/>
        </a:p>
      </dsp:txBody>
      <dsp:txXfrm>
        <a:off x="0" y="2570433"/>
        <a:ext cx="2313905" cy="1666011"/>
      </dsp:txXfrm>
    </dsp:sp>
    <dsp:sp modelId="{97B93E83-7C86-4115-87BC-6191C11CFDF5}">
      <dsp:nvSpPr>
        <dsp:cNvPr id="0" name=""/>
        <dsp:cNvSpPr/>
      </dsp:nvSpPr>
      <dsp:spPr>
        <a:xfrm>
          <a:off x="0" y="1459759"/>
          <a:ext cx="2313905" cy="1110674"/>
        </a:xfrm>
        <a:prstGeom prst="rect">
          <a:avLst/>
        </a:prstGeom>
        <a:noFill/>
        <a:ln w="1905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562" tIns="165100" rIns="228562" bIns="165100" numCol="1" spcCol="1270" anchor="ctr" anchorCtr="0">
          <a:noAutofit/>
        </a:bodyPr>
        <a:lstStyle/>
        <a:p>
          <a:pPr marL="0" lvl="0" indent="0" algn="l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500" kern="1200"/>
            <a:t>01</a:t>
          </a:r>
        </a:p>
      </dsp:txBody>
      <dsp:txXfrm>
        <a:off x="0" y="1459759"/>
        <a:ext cx="2313905" cy="1110674"/>
      </dsp:txXfrm>
    </dsp:sp>
    <dsp:sp modelId="{83D807DF-103B-446E-838C-0BD5D63C95B3}">
      <dsp:nvSpPr>
        <dsp:cNvPr id="0" name=""/>
        <dsp:cNvSpPr/>
      </dsp:nvSpPr>
      <dsp:spPr>
        <a:xfrm>
          <a:off x="2499017" y="1459759"/>
          <a:ext cx="2313905" cy="2776686"/>
        </a:xfrm>
        <a:prstGeom prst="rect">
          <a:avLst/>
        </a:prstGeom>
        <a:solidFill>
          <a:schemeClr val="accent2">
            <a:hueOff val="-255475"/>
            <a:satOff val="702"/>
            <a:lumOff val="470"/>
            <a:alphaOff val="0"/>
          </a:schemeClr>
        </a:solidFill>
        <a:ln w="19050" cap="flat" cmpd="sng" algn="ctr">
          <a:solidFill>
            <a:schemeClr val="accent2">
              <a:hueOff val="-255475"/>
              <a:satOff val="702"/>
              <a:lumOff val="47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562" tIns="0" rIns="228562" bIns="33020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800" kern="1200"/>
            <a:t>String.IndexOf</a:t>
          </a:r>
          <a:endParaRPr lang="en-US" sz="1800" kern="1200"/>
        </a:p>
      </dsp:txBody>
      <dsp:txXfrm>
        <a:off x="2499017" y="2570433"/>
        <a:ext cx="2313905" cy="1666011"/>
      </dsp:txXfrm>
    </dsp:sp>
    <dsp:sp modelId="{B125AB7A-4769-443D-84D7-AB06930CD27E}">
      <dsp:nvSpPr>
        <dsp:cNvPr id="0" name=""/>
        <dsp:cNvSpPr/>
      </dsp:nvSpPr>
      <dsp:spPr>
        <a:xfrm>
          <a:off x="2499017" y="1459759"/>
          <a:ext cx="2313905" cy="1110674"/>
        </a:xfrm>
        <a:prstGeom prst="rect">
          <a:avLst/>
        </a:prstGeom>
        <a:noFill/>
        <a:ln w="1905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562" tIns="165100" rIns="228562" bIns="165100" numCol="1" spcCol="1270" anchor="ctr" anchorCtr="0">
          <a:noAutofit/>
        </a:bodyPr>
        <a:lstStyle/>
        <a:p>
          <a:pPr marL="0" lvl="0" indent="0" algn="l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500" kern="1200"/>
            <a:t>02</a:t>
          </a:r>
        </a:p>
      </dsp:txBody>
      <dsp:txXfrm>
        <a:off x="2499017" y="1459759"/>
        <a:ext cx="2313905" cy="1110674"/>
      </dsp:txXfrm>
    </dsp:sp>
    <dsp:sp modelId="{AFB22A9E-F979-430A-8242-72FBDB9467AE}">
      <dsp:nvSpPr>
        <dsp:cNvPr id="0" name=""/>
        <dsp:cNvSpPr/>
      </dsp:nvSpPr>
      <dsp:spPr>
        <a:xfrm>
          <a:off x="4998035" y="1459759"/>
          <a:ext cx="2313905" cy="2776686"/>
        </a:xfrm>
        <a:prstGeom prst="rect">
          <a:avLst/>
        </a:prstGeom>
        <a:solidFill>
          <a:schemeClr val="accent2">
            <a:hueOff val="-510950"/>
            <a:satOff val="1404"/>
            <a:lumOff val="941"/>
            <a:alphaOff val="0"/>
          </a:schemeClr>
        </a:solidFill>
        <a:ln w="19050" cap="flat" cmpd="sng" algn="ctr">
          <a:solidFill>
            <a:schemeClr val="accent2">
              <a:hueOff val="-510950"/>
              <a:satOff val="1404"/>
              <a:lumOff val="94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562" tIns="0" rIns="228562" bIns="33020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800" kern="1200"/>
            <a:t>String.LastIndexOf</a:t>
          </a:r>
          <a:endParaRPr lang="en-US" sz="1800" kern="1200"/>
        </a:p>
      </dsp:txBody>
      <dsp:txXfrm>
        <a:off x="4998035" y="2570433"/>
        <a:ext cx="2313905" cy="1666011"/>
      </dsp:txXfrm>
    </dsp:sp>
    <dsp:sp modelId="{74159EAC-1145-40DE-859F-CC7BEBEA8E4F}">
      <dsp:nvSpPr>
        <dsp:cNvPr id="0" name=""/>
        <dsp:cNvSpPr/>
      </dsp:nvSpPr>
      <dsp:spPr>
        <a:xfrm>
          <a:off x="4998035" y="1459759"/>
          <a:ext cx="2313905" cy="1110674"/>
        </a:xfrm>
        <a:prstGeom prst="rect">
          <a:avLst/>
        </a:prstGeom>
        <a:noFill/>
        <a:ln w="1905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562" tIns="165100" rIns="228562" bIns="165100" numCol="1" spcCol="1270" anchor="ctr" anchorCtr="0">
          <a:noAutofit/>
        </a:bodyPr>
        <a:lstStyle/>
        <a:p>
          <a:pPr marL="0" lvl="0" indent="0" algn="l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500" kern="1200"/>
            <a:t>03</a:t>
          </a:r>
        </a:p>
      </dsp:txBody>
      <dsp:txXfrm>
        <a:off x="4998035" y="1459759"/>
        <a:ext cx="2313905" cy="1110674"/>
      </dsp:txXfrm>
    </dsp:sp>
    <dsp:sp modelId="{10253196-28FF-4E78-8C68-0FF10FD835D8}">
      <dsp:nvSpPr>
        <dsp:cNvPr id="0" name=""/>
        <dsp:cNvSpPr/>
      </dsp:nvSpPr>
      <dsp:spPr>
        <a:xfrm>
          <a:off x="7497053" y="1459759"/>
          <a:ext cx="2313905" cy="2776686"/>
        </a:xfrm>
        <a:prstGeom prst="rect">
          <a:avLst/>
        </a:prstGeom>
        <a:solidFill>
          <a:schemeClr val="accent2">
            <a:hueOff val="-766425"/>
            <a:satOff val="2105"/>
            <a:lumOff val="1411"/>
            <a:alphaOff val="0"/>
          </a:schemeClr>
        </a:solidFill>
        <a:ln w="19050" cap="flat" cmpd="sng" algn="ctr">
          <a:solidFill>
            <a:schemeClr val="accent2">
              <a:hueOff val="-766425"/>
              <a:satOff val="2105"/>
              <a:lumOff val="141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562" tIns="0" rIns="228562" bIns="33020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800" kern="1200"/>
            <a:t>String.Substring</a:t>
          </a:r>
          <a:endParaRPr lang="en-US" sz="1800" kern="1200"/>
        </a:p>
      </dsp:txBody>
      <dsp:txXfrm>
        <a:off x="7497053" y="2570433"/>
        <a:ext cx="2313905" cy="1666011"/>
      </dsp:txXfrm>
    </dsp:sp>
    <dsp:sp modelId="{5023D9BF-BAC8-4709-985E-C174B5954781}">
      <dsp:nvSpPr>
        <dsp:cNvPr id="0" name=""/>
        <dsp:cNvSpPr/>
      </dsp:nvSpPr>
      <dsp:spPr>
        <a:xfrm>
          <a:off x="7497053" y="1459759"/>
          <a:ext cx="2313905" cy="1110674"/>
        </a:xfrm>
        <a:prstGeom prst="rect">
          <a:avLst/>
        </a:prstGeom>
        <a:noFill/>
        <a:ln w="1905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562" tIns="165100" rIns="228562" bIns="165100" numCol="1" spcCol="1270" anchor="ctr" anchorCtr="0">
          <a:noAutofit/>
        </a:bodyPr>
        <a:lstStyle/>
        <a:p>
          <a:pPr marL="0" lvl="0" indent="0" algn="l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500" kern="1200"/>
            <a:t>04</a:t>
          </a:r>
        </a:p>
      </dsp:txBody>
      <dsp:txXfrm>
        <a:off x="7497053" y="1459759"/>
        <a:ext cx="2313905" cy="1110674"/>
      </dsp:txXfrm>
    </dsp:sp>
    <dsp:sp modelId="{606C311C-8C87-4C64-BDC0-BA9024CF7023}">
      <dsp:nvSpPr>
        <dsp:cNvPr id="0" name=""/>
        <dsp:cNvSpPr/>
      </dsp:nvSpPr>
      <dsp:spPr>
        <a:xfrm>
          <a:off x="9996070" y="1459759"/>
          <a:ext cx="2313905" cy="2776686"/>
        </a:xfrm>
        <a:prstGeom prst="rect">
          <a:avLst/>
        </a:prstGeom>
        <a:solidFill>
          <a:schemeClr val="accent2">
            <a:hueOff val="-1021900"/>
            <a:satOff val="2807"/>
            <a:lumOff val="1882"/>
            <a:alphaOff val="0"/>
          </a:schemeClr>
        </a:solidFill>
        <a:ln w="19050" cap="flat" cmpd="sng" algn="ctr">
          <a:solidFill>
            <a:schemeClr val="accent2">
              <a:hueOff val="-1021900"/>
              <a:satOff val="2807"/>
              <a:lumOff val="188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562" tIns="0" rIns="228562" bIns="33020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800" kern="1200"/>
            <a:t>String.Split</a:t>
          </a:r>
          <a:endParaRPr lang="en-US" sz="1800" kern="1200"/>
        </a:p>
      </dsp:txBody>
      <dsp:txXfrm>
        <a:off x="9996070" y="2570433"/>
        <a:ext cx="2313905" cy="1666011"/>
      </dsp:txXfrm>
    </dsp:sp>
    <dsp:sp modelId="{892FE812-D512-4FC4-A8E9-1CE28CAFB706}">
      <dsp:nvSpPr>
        <dsp:cNvPr id="0" name=""/>
        <dsp:cNvSpPr/>
      </dsp:nvSpPr>
      <dsp:spPr>
        <a:xfrm>
          <a:off x="9996070" y="1459759"/>
          <a:ext cx="2313905" cy="1110674"/>
        </a:xfrm>
        <a:prstGeom prst="rect">
          <a:avLst/>
        </a:prstGeom>
        <a:noFill/>
        <a:ln w="1905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562" tIns="165100" rIns="228562" bIns="165100" numCol="1" spcCol="1270" anchor="ctr" anchorCtr="0">
          <a:noAutofit/>
        </a:bodyPr>
        <a:lstStyle/>
        <a:p>
          <a:pPr marL="0" lvl="0" indent="0" algn="l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500" kern="1200"/>
            <a:t>05</a:t>
          </a:r>
        </a:p>
      </dsp:txBody>
      <dsp:txXfrm>
        <a:off x="9996070" y="1459759"/>
        <a:ext cx="2313905" cy="1110674"/>
      </dsp:txXfrm>
    </dsp:sp>
    <dsp:sp modelId="{96528B02-57ED-4950-A11A-A2352E1F5AF9}">
      <dsp:nvSpPr>
        <dsp:cNvPr id="0" name=""/>
        <dsp:cNvSpPr/>
      </dsp:nvSpPr>
      <dsp:spPr>
        <a:xfrm>
          <a:off x="12495088" y="1459759"/>
          <a:ext cx="2313905" cy="2776686"/>
        </a:xfrm>
        <a:prstGeom prst="rect">
          <a:avLst/>
        </a:prstGeom>
        <a:solidFill>
          <a:schemeClr val="accent2">
            <a:hueOff val="-1277375"/>
            <a:satOff val="3509"/>
            <a:lumOff val="2352"/>
            <a:alphaOff val="0"/>
          </a:schemeClr>
        </a:solidFill>
        <a:ln w="19050" cap="flat" cmpd="sng" algn="ctr">
          <a:solidFill>
            <a:schemeClr val="accent2">
              <a:hueOff val="-1277375"/>
              <a:satOff val="3509"/>
              <a:lumOff val="235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562" tIns="0" rIns="228562" bIns="33020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800" kern="1200"/>
            <a:t>String.Format </a:t>
          </a:r>
          <a:endParaRPr lang="en-US" sz="1800" kern="1200"/>
        </a:p>
      </dsp:txBody>
      <dsp:txXfrm>
        <a:off x="12495088" y="2570433"/>
        <a:ext cx="2313905" cy="1666011"/>
      </dsp:txXfrm>
    </dsp:sp>
    <dsp:sp modelId="{1F895EF5-BC4A-41CC-AA0D-C585DD960639}">
      <dsp:nvSpPr>
        <dsp:cNvPr id="0" name=""/>
        <dsp:cNvSpPr/>
      </dsp:nvSpPr>
      <dsp:spPr>
        <a:xfrm>
          <a:off x="12495088" y="1459759"/>
          <a:ext cx="2313905" cy="1110674"/>
        </a:xfrm>
        <a:prstGeom prst="rect">
          <a:avLst/>
        </a:prstGeom>
        <a:noFill/>
        <a:ln w="1905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562" tIns="165100" rIns="228562" bIns="165100" numCol="1" spcCol="1270" anchor="ctr" anchorCtr="0">
          <a:noAutofit/>
        </a:bodyPr>
        <a:lstStyle/>
        <a:p>
          <a:pPr marL="0" lvl="0" indent="0" algn="l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500" kern="1200"/>
            <a:t>06</a:t>
          </a:r>
        </a:p>
      </dsp:txBody>
      <dsp:txXfrm>
        <a:off x="12495088" y="1459759"/>
        <a:ext cx="2313905" cy="111067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B680A1-F0E4-4098-AAAD-68308EAA576A}">
      <dsp:nvSpPr>
        <dsp:cNvPr id="0" name=""/>
        <dsp:cNvSpPr/>
      </dsp:nvSpPr>
      <dsp:spPr>
        <a:xfrm>
          <a:off x="0" y="134405"/>
          <a:ext cx="9677915" cy="313443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7170" tIns="217170" rIns="217170" bIns="217170" numCol="1" spcCol="1270" anchor="ctr" anchorCtr="0">
          <a:noAutofit/>
        </a:bodyPr>
        <a:lstStyle/>
        <a:p>
          <a:pPr marL="0" lvl="0" indent="0" algn="l" defTabSz="2533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700" kern="1200"/>
            <a:t>String objects are immutable: they can't be changed after they've been created</a:t>
          </a:r>
        </a:p>
      </dsp:txBody>
      <dsp:txXfrm>
        <a:off x="153010" y="287415"/>
        <a:ext cx="9371895" cy="2828410"/>
      </dsp:txXfrm>
    </dsp:sp>
    <dsp:sp modelId="{95671F24-CC3A-428E-A893-92A5D889F2D5}">
      <dsp:nvSpPr>
        <dsp:cNvPr id="0" name=""/>
        <dsp:cNvSpPr/>
      </dsp:nvSpPr>
      <dsp:spPr>
        <a:xfrm>
          <a:off x="0" y="3432995"/>
          <a:ext cx="9677915" cy="3134430"/>
        </a:xfrm>
        <a:prstGeom prst="roundRect">
          <a:avLst/>
        </a:prstGeom>
        <a:solidFill>
          <a:schemeClr val="accent5">
            <a:hueOff val="921761"/>
            <a:satOff val="-17996"/>
            <a:lumOff val="392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7170" tIns="217170" rIns="217170" bIns="217170" numCol="1" spcCol="1270" anchor="ctr" anchorCtr="0">
          <a:noAutofit/>
        </a:bodyPr>
        <a:lstStyle/>
        <a:p>
          <a:pPr marL="0" lvl="0" indent="0" algn="l" defTabSz="2533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700" kern="1200" dirty="0"/>
            <a:t>Methods and C# operators either query a string or create a new string object </a:t>
          </a:r>
        </a:p>
      </dsp:txBody>
      <dsp:txXfrm>
        <a:off x="153010" y="3586005"/>
        <a:ext cx="9371895" cy="282841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1BEB3F-D0ED-4CD3-9874-4FC37A5F61A3}">
      <dsp:nvSpPr>
        <dsp:cNvPr id="0" name=""/>
        <dsp:cNvSpPr/>
      </dsp:nvSpPr>
      <dsp:spPr>
        <a:xfrm>
          <a:off x="1546157" y="1605490"/>
          <a:ext cx="1345983" cy="1345983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78D1CA0-04AC-44B0-B793-DD8DDF4C499F}">
      <dsp:nvSpPr>
        <dsp:cNvPr id="0" name=""/>
        <dsp:cNvSpPr/>
      </dsp:nvSpPr>
      <dsp:spPr>
        <a:xfrm>
          <a:off x="1833006" y="1892339"/>
          <a:ext cx="772285" cy="77228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9323D19-03DF-4AF8-9E0D-B0527C78CD60}">
      <dsp:nvSpPr>
        <dsp:cNvPr id="0" name=""/>
        <dsp:cNvSpPr/>
      </dsp:nvSpPr>
      <dsp:spPr>
        <a:xfrm>
          <a:off x="1115883" y="3370714"/>
          <a:ext cx="2206531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CA" sz="1700" kern="1200"/>
            <a:t>StringBuilder class</a:t>
          </a:r>
          <a:endParaRPr lang="en-US" sz="1700" kern="1200"/>
        </a:p>
      </dsp:txBody>
      <dsp:txXfrm>
        <a:off x="1115883" y="3370714"/>
        <a:ext cx="2206531" cy="720000"/>
      </dsp:txXfrm>
    </dsp:sp>
    <dsp:sp modelId="{A842B56A-F738-43CA-A362-5817E7F37CB2}">
      <dsp:nvSpPr>
        <dsp:cNvPr id="0" name=""/>
        <dsp:cNvSpPr/>
      </dsp:nvSpPr>
      <dsp:spPr>
        <a:xfrm>
          <a:off x="4138831" y="1605490"/>
          <a:ext cx="1345983" cy="1345983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5F7D74A-6BD8-4D16-9F31-2CB32856DA0C}">
      <dsp:nvSpPr>
        <dsp:cNvPr id="0" name=""/>
        <dsp:cNvSpPr/>
      </dsp:nvSpPr>
      <dsp:spPr>
        <a:xfrm>
          <a:off x="4425680" y="1892339"/>
          <a:ext cx="772285" cy="77228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022410-F30B-4F1E-B5E5-C70FA460B75E}">
      <dsp:nvSpPr>
        <dsp:cNvPr id="0" name=""/>
        <dsp:cNvSpPr/>
      </dsp:nvSpPr>
      <dsp:spPr>
        <a:xfrm>
          <a:off x="3708557" y="3370714"/>
          <a:ext cx="2206531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CA" sz="1700" kern="1200"/>
            <a:t>String.Format</a:t>
          </a:r>
          <a:endParaRPr lang="en-US" sz="1700" kern="1200"/>
        </a:p>
      </dsp:txBody>
      <dsp:txXfrm>
        <a:off x="3708557" y="3370714"/>
        <a:ext cx="2206531" cy="720000"/>
      </dsp:txXfrm>
    </dsp:sp>
    <dsp:sp modelId="{3F6F5690-B874-4590-A8C4-F9EFA0B40457}">
      <dsp:nvSpPr>
        <dsp:cNvPr id="0" name=""/>
        <dsp:cNvSpPr/>
      </dsp:nvSpPr>
      <dsp:spPr>
        <a:xfrm>
          <a:off x="6731505" y="1605490"/>
          <a:ext cx="1345983" cy="1345983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03AF9AF-F927-4843-A026-38E48E882FC6}">
      <dsp:nvSpPr>
        <dsp:cNvPr id="0" name=""/>
        <dsp:cNvSpPr/>
      </dsp:nvSpPr>
      <dsp:spPr>
        <a:xfrm>
          <a:off x="7018354" y="1892339"/>
          <a:ext cx="772285" cy="77228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181C177-956A-45E8-99A5-6EBB84EA9367}">
      <dsp:nvSpPr>
        <dsp:cNvPr id="0" name=""/>
        <dsp:cNvSpPr/>
      </dsp:nvSpPr>
      <dsp:spPr>
        <a:xfrm>
          <a:off x="6301231" y="3370714"/>
          <a:ext cx="2206531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CA" sz="1700" kern="1200"/>
            <a:t>String interpolation expression</a:t>
          </a:r>
          <a:endParaRPr lang="en-US" sz="1700" kern="1200"/>
        </a:p>
      </dsp:txBody>
      <dsp:txXfrm>
        <a:off x="6301231" y="3370714"/>
        <a:ext cx="2206531" cy="720000"/>
      </dsp:txXfrm>
    </dsp:sp>
    <dsp:sp modelId="{0208C673-6F20-4156-A934-832DB053A471}">
      <dsp:nvSpPr>
        <dsp:cNvPr id="0" name=""/>
        <dsp:cNvSpPr/>
      </dsp:nvSpPr>
      <dsp:spPr>
        <a:xfrm>
          <a:off x="9324179" y="1605490"/>
          <a:ext cx="1345983" cy="1345983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71E255C-2EE6-42C4-88E5-B929253FA9FB}">
      <dsp:nvSpPr>
        <dsp:cNvPr id="0" name=""/>
        <dsp:cNvSpPr/>
      </dsp:nvSpPr>
      <dsp:spPr>
        <a:xfrm>
          <a:off x="9611028" y="1892339"/>
          <a:ext cx="772285" cy="77228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9518E0-E93F-4BCD-9FB0-9F3D24C09EB5}">
      <dsp:nvSpPr>
        <dsp:cNvPr id="0" name=""/>
        <dsp:cNvSpPr/>
      </dsp:nvSpPr>
      <dsp:spPr>
        <a:xfrm>
          <a:off x="8893905" y="3370714"/>
          <a:ext cx="2206531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CA" sz="1700" kern="1200"/>
            <a:t>Concatenation</a:t>
          </a:r>
          <a:endParaRPr lang="en-US" sz="1700" kern="1200"/>
        </a:p>
      </dsp:txBody>
      <dsp:txXfrm>
        <a:off x="8893905" y="3370714"/>
        <a:ext cx="2206531" cy="720000"/>
      </dsp:txXfrm>
    </dsp:sp>
    <dsp:sp modelId="{F400B6C4-BFA2-44E3-9AB6-F8C583C97BC5}">
      <dsp:nvSpPr>
        <dsp:cNvPr id="0" name=""/>
        <dsp:cNvSpPr/>
      </dsp:nvSpPr>
      <dsp:spPr>
        <a:xfrm>
          <a:off x="11916853" y="1605490"/>
          <a:ext cx="1345983" cy="1345983"/>
        </a:xfrm>
        <a:prstGeom prst="round2DiagRect">
          <a:avLst>
            <a:gd name="adj1" fmla="val 29727"/>
            <a:gd name="adj2" fmla="val 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1997288-5568-4075-9B14-74938C3C361C}">
      <dsp:nvSpPr>
        <dsp:cNvPr id="0" name=""/>
        <dsp:cNvSpPr/>
      </dsp:nvSpPr>
      <dsp:spPr>
        <a:xfrm>
          <a:off x="12203702" y="1892339"/>
          <a:ext cx="772285" cy="772285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E69F306-BD08-4C74-82C4-25E073A2A051}">
      <dsp:nvSpPr>
        <dsp:cNvPr id="0" name=""/>
        <dsp:cNvSpPr/>
      </dsp:nvSpPr>
      <dsp:spPr>
        <a:xfrm>
          <a:off x="11486579" y="3370714"/>
          <a:ext cx="2206531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CA" sz="1700" kern="1200"/>
            <a:t>From an array of chars </a:t>
          </a:r>
          <a:endParaRPr lang="en-US" sz="1700" kern="1200"/>
        </a:p>
      </dsp:txBody>
      <dsp:txXfrm>
        <a:off x="11486579" y="3370714"/>
        <a:ext cx="2206531" cy="72000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598E8D2-1A4C-4F42-ACCE-D8B83297AD9E}">
      <dsp:nvSpPr>
        <dsp:cNvPr id="0" name=""/>
        <dsp:cNvSpPr/>
      </dsp:nvSpPr>
      <dsp:spPr>
        <a:xfrm>
          <a:off x="4338" y="1701077"/>
          <a:ext cx="3097740" cy="196706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C85BE1-92B8-4A62-A22E-4B2F735E4695}">
      <dsp:nvSpPr>
        <dsp:cNvPr id="0" name=""/>
        <dsp:cNvSpPr/>
      </dsp:nvSpPr>
      <dsp:spPr>
        <a:xfrm>
          <a:off x="348531" y="2028061"/>
          <a:ext cx="3097740" cy="196706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3200" kern="1200" dirty="0"/>
            <a:t>+ String concatenation </a:t>
          </a:r>
          <a:endParaRPr lang="en-US" sz="3200" kern="1200" dirty="0"/>
        </a:p>
      </dsp:txBody>
      <dsp:txXfrm>
        <a:off x="406144" y="2085674"/>
        <a:ext cx="2982514" cy="1851839"/>
      </dsp:txXfrm>
    </dsp:sp>
    <dsp:sp modelId="{1D5225D6-C4D0-4D61-BBB6-C07C9330264C}">
      <dsp:nvSpPr>
        <dsp:cNvPr id="0" name=""/>
        <dsp:cNvSpPr/>
      </dsp:nvSpPr>
      <dsp:spPr>
        <a:xfrm>
          <a:off x="3790466" y="1701077"/>
          <a:ext cx="3097740" cy="196706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3B92C8-9A49-4B1B-8689-58B22FBABE94}">
      <dsp:nvSpPr>
        <dsp:cNvPr id="0" name=""/>
        <dsp:cNvSpPr/>
      </dsp:nvSpPr>
      <dsp:spPr>
        <a:xfrm>
          <a:off x="4134659" y="2028061"/>
          <a:ext cx="3097740" cy="196706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3200" kern="1200" dirty="0"/>
            <a:t>+= String concatenation and assignment</a:t>
          </a:r>
          <a:endParaRPr lang="en-US" sz="3200" kern="1200" dirty="0"/>
        </a:p>
      </dsp:txBody>
      <dsp:txXfrm>
        <a:off x="4192272" y="2085674"/>
        <a:ext cx="2982514" cy="1851839"/>
      </dsp:txXfrm>
    </dsp:sp>
    <dsp:sp modelId="{1445E834-94B9-4F68-A683-9B5A6DA5797B}">
      <dsp:nvSpPr>
        <dsp:cNvPr id="0" name=""/>
        <dsp:cNvSpPr/>
      </dsp:nvSpPr>
      <dsp:spPr>
        <a:xfrm>
          <a:off x="7576593" y="1701077"/>
          <a:ext cx="3097740" cy="196706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3FA8C9-166D-4FB4-8021-A07DCF496A94}">
      <dsp:nvSpPr>
        <dsp:cNvPr id="0" name=""/>
        <dsp:cNvSpPr/>
      </dsp:nvSpPr>
      <dsp:spPr>
        <a:xfrm>
          <a:off x="7920787" y="2028061"/>
          <a:ext cx="3097740" cy="196706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3200" kern="1200" dirty="0"/>
            <a:t>== Equality </a:t>
          </a:r>
          <a:endParaRPr lang="en-US" sz="3200" kern="1200" dirty="0"/>
        </a:p>
      </dsp:txBody>
      <dsp:txXfrm>
        <a:off x="7978400" y="2085674"/>
        <a:ext cx="2982514" cy="1851839"/>
      </dsp:txXfrm>
    </dsp:sp>
    <dsp:sp modelId="{49901447-58C9-4B66-ADA4-0D797D8E5075}">
      <dsp:nvSpPr>
        <dsp:cNvPr id="0" name=""/>
        <dsp:cNvSpPr/>
      </dsp:nvSpPr>
      <dsp:spPr>
        <a:xfrm>
          <a:off x="11362721" y="1701077"/>
          <a:ext cx="3097740" cy="196706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F032548-E8BD-4A82-B383-460036002206}">
      <dsp:nvSpPr>
        <dsp:cNvPr id="0" name=""/>
        <dsp:cNvSpPr/>
      </dsp:nvSpPr>
      <dsp:spPr>
        <a:xfrm>
          <a:off x="11706914" y="2028061"/>
          <a:ext cx="3097740" cy="196706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3200" kern="1200" dirty="0"/>
            <a:t>!= Inequality</a:t>
          </a:r>
          <a:endParaRPr lang="en-US" sz="3200" kern="1200" dirty="0"/>
        </a:p>
      </dsp:txBody>
      <dsp:txXfrm>
        <a:off x="11764527" y="2085674"/>
        <a:ext cx="2982514" cy="1851839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B9DFE04-5A4B-47AC-84C7-B20DC3B394F4}">
      <dsp:nvSpPr>
        <dsp:cNvPr id="0" name=""/>
        <dsp:cNvSpPr/>
      </dsp:nvSpPr>
      <dsp:spPr>
        <a:xfrm>
          <a:off x="0" y="40125"/>
          <a:ext cx="9677915" cy="2105433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1930" tIns="201930" rIns="201930" bIns="201930" numCol="1" spcCol="1270" anchor="ctr" anchorCtr="0">
          <a:noAutofit/>
        </a:bodyPr>
        <a:lstStyle/>
        <a:p>
          <a:pPr marL="0" lvl="0" indent="0" algn="l" defTabSz="2355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5300" kern="1200"/>
            <a:t>They have a Length property</a:t>
          </a:r>
          <a:endParaRPr lang="en-US" sz="5300" kern="1200"/>
        </a:p>
      </dsp:txBody>
      <dsp:txXfrm>
        <a:off x="102779" y="142904"/>
        <a:ext cx="9472357" cy="1899875"/>
      </dsp:txXfrm>
    </dsp:sp>
    <dsp:sp modelId="{166EE8D2-4A30-4C12-BEDF-2E9BD356FEC5}">
      <dsp:nvSpPr>
        <dsp:cNvPr id="0" name=""/>
        <dsp:cNvSpPr/>
      </dsp:nvSpPr>
      <dsp:spPr>
        <a:xfrm>
          <a:off x="0" y="2298198"/>
          <a:ext cx="9677915" cy="2105433"/>
        </a:xfrm>
        <a:prstGeom prst="roundRect">
          <a:avLst/>
        </a:prstGeom>
        <a:solidFill>
          <a:schemeClr val="accent2">
            <a:hueOff val="-638687"/>
            <a:satOff val="1755"/>
            <a:lumOff val="1176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1930" tIns="201930" rIns="201930" bIns="201930" numCol="1" spcCol="1270" anchor="ctr" anchorCtr="0">
          <a:noAutofit/>
        </a:bodyPr>
        <a:lstStyle/>
        <a:p>
          <a:pPr marL="0" lvl="0" indent="0" algn="l" defTabSz="2355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5300" kern="1200"/>
            <a:t>They support indexing using an integer index</a:t>
          </a:r>
          <a:endParaRPr lang="en-US" sz="5300" kern="1200"/>
        </a:p>
      </dsp:txBody>
      <dsp:txXfrm>
        <a:off x="102779" y="2400977"/>
        <a:ext cx="9472357" cy="1899875"/>
      </dsp:txXfrm>
    </dsp:sp>
    <dsp:sp modelId="{A05119F7-64D2-4CFC-A765-EC515A11B0F9}">
      <dsp:nvSpPr>
        <dsp:cNvPr id="0" name=""/>
        <dsp:cNvSpPr/>
      </dsp:nvSpPr>
      <dsp:spPr>
        <a:xfrm>
          <a:off x="0" y="4556271"/>
          <a:ext cx="9677915" cy="2105433"/>
        </a:xfrm>
        <a:prstGeom prst="roundRect">
          <a:avLst/>
        </a:prstGeom>
        <a:solidFill>
          <a:schemeClr val="accent2">
            <a:hueOff val="-1277375"/>
            <a:satOff val="3509"/>
            <a:lumOff val="2352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1930" tIns="201930" rIns="201930" bIns="201930" numCol="1" spcCol="1270" anchor="ctr" anchorCtr="0">
          <a:noAutofit/>
        </a:bodyPr>
        <a:lstStyle/>
        <a:p>
          <a:pPr marL="0" lvl="0" indent="0" algn="l" defTabSz="2355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5300" kern="1200"/>
            <a:t>In other words you can get the nth character using a subscript</a:t>
          </a:r>
          <a:endParaRPr lang="en-US" sz="5300" kern="1200"/>
        </a:p>
      </dsp:txBody>
      <dsp:txXfrm>
        <a:off x="102779" y="4659050"/>
        <a:ext cx="9472357" cy="189987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16/7/layout/BasicProcessNew">
  <dgm:title val="Basic Process New"/>
  <dgm:desc val=""/>
  <dgm:catLst>
    <dgm:cat type="process" pri="5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fact="0.15"/>
      <dgm:constr type="h" for="ch" forName="sibTrans" op="equ"/>
    </dgm:constrLst>
    <dgm:ruleLst>
      <dgm:rule type="h" for="ch" forName="sibTrans" val="6.75" fact="NaN" max="NaN"/>
      <dgm:rule type="w" for="ch" forName="sibTrans" val="8.75" fact="NaN" max="NaN"/>
    </dgm:ruleLst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lMarg" val="12"/>
          <dgm:constr type="rMarg" val="12"/>
          <dgm:constr type="tMarg" val="12"/>
          <dgm:constr type="bMarg" val="12"/>
        </dgm:constrLst>
        <dgm:ruleLst>
          <dgm:rule type="primFontSz" val="11" fact="NaN" max="NaN"/>
          <dgm:rule type="primFontSz" val="18" fact="NaN" max="NaN"/>
          <dgm:rule type="h" val="NaN" fact="1.5" max="NaN"/>
          <dgm:rule type="primFontSz" val="11" fact="NaN" max="NaN"/>
          <dgm:rule type="h" val="INF" fact="NaN" max="NaN"/>
        </dgm:ruleLst>
      </dgm:layoutNode>
      <dgm:forEach name="sibTransForEach" axis="followSib" ptType="sibTrans" cnt="1">
        <dgm:layoutNode name="sibTransSpacerBeforeConnector" styleLbl="node1">
          <dgm:alg type="sp"/>
          <dgm:shape xmlns:r="http://schemas.openxmlformats.org/officeDocument/2006/relationships" r:blip="">
            <dgm:adjLst/>
          </dgm:shape>
          <dgm:constrLst>
            <dgm:constr type="w" val="4.5"/>
          </dgm:constrLst>
          <dgm:presOf/>
          <dgm:ruleLst>
            <dgm:rule type="w" val="4.5" fact="NaN" max="NaN"/>
          </dgm:ruleLst>
        </dgm:layoutNode>
        <dgm:layoutNode name="sibTrans" styleLbl="node1">
          <dgm:alg type="sp"/>
          <dgm:shape xmlns:r="http://schemas.openxmlformats.org/officeDocument/2006/relationships" type="rightArrow" r:blip="">
            <dgm:adjLst>
              <dgm:adj idx="1" val="0.5"/>
            </dgm:adjLst>
          </dgm:shape>
          <dgm:presOf axis="self"/>
          <dgm:constrLst>
            <dgm:constr type="h" val="6.75"/>
          </dgm:constrLst>
          <dgm:ruleLst>
            <dgm:rule type="h" val="6.75" fact="NaN" max="NaN"/>
            <dgm:rule type="w" val="8.75" fact="NaN" max="NaN"/>
          </dgm:ruleLst>
        </dgm:layoutNode>
        <dgm:layoutNode name="sibTransSpacerAfterConnector">
          <dgm:alg type="sp"/>
          <dgm:shape xmlns:r="http://schemas.openxmlformats.org/officeDocument/2006/relationships" r:blip="">
            <dgm:adjLst/>
          </dgm:shape>
          <dgm:constrLst>
            <dgm:constr type="w" val="4.5"/>
          </dgm:constrLst>
          <dgm:presOf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6/7/layout/LinearBlockProcessNumbered">
  <dgm:title val="Linear Block Process Numbered"/>
  <dgm:desc val="Used to show a progression; a timeline; sequential steps in a task, process, or workflow; or to emphasize movement or direction. Automatic numbers have been introduced to show the steps of the process. Level 1 text and Level 2 text both appears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01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02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03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  <dgm:param type="parTxRTL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1">
            <a:buAutoNum type="arabicParenBoth"/>
          </dgm1611:buPr>
        </dgm1611:autoBuNodeInfo>
      </dgm1611:autoBuNodeInfoLst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7924800" cy="515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0358438" y="0"/>
            <a:ext cx="7924800" cy="515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5CC382-AF05-4256-B699-A89F13873124}" type="datetimeFigureOut">
              <a:rPr lang="en-CA" smtClean="0"/>
              <a:t>2023-01-18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057900" y="1285875"/>
            <a:ext cx="6172200" cy="3471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71063"/>
            <a:ext cx="7924800" cy="515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0358438" y="9771063"/>
            <a:ext cx="7924800" cy="515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6DC430-8259-49BD-A3AF-7901CB5ACC5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906868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6DC430-8259-49BD-A3AF-7901CB5ACC58}" type="slidenum">
              <a:rPr lang="en-CA" smtClean="0"/>
              <a:t>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174292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6DC430-8259-49BD-A3AF-7901CB5ACC58}" type="slidenum">
              <a:rPr lang="en-CA" smtClean="0"/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909420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6DC430-8259-49BD-A3AF-7901CB5ACC58}" type="slidenum">
              <a:rPr lang="en-CA" smtClean="0"/>
              <a:t>20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26867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6DC430-8259-49BD-A3AF-7901CB5ACC58}" type="slidenum">
              <a:rPr lang="en-CA" smtClean="0"/>
              <a:t>35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613721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6DC430-8259-49BD-A3AF-7901CB5ACC58}" type="slidenum">
              <a:rPr lang="en-CA" smtClean="0"/>
              <a:t>38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587683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6DC430-8259-49BD-A3AF-7901CB5ACC58}" type="slidenum">
              <a:rPr lang="en-CA" smtClean="0"/>
              <a:t>55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519482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6DC430-8259-49BD-A3AF-7901CB5ACC58}" type="slidenum">
              <a:rPr lang="en-CA" smtClean="0"/>
              <a:t>59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262807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346710" y="365761"/>
            <a:ext cx="17586960" cy="956690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64970" y="1323564"/>
            <a:ext cx="14950440" cy="438912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10800" b="1" cap="all" baseline="0">
                <a:solidFill>
                  <a:srgbClr val="FFFFFF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64295" y="5804452"/>
            <a:ext cx="13151790" cy="2082248"/>
          </a:xfrm>
        </p:spPr>
        <p:txBody>
          <a:bodyPr>
            <a:normAutofit/>
          </a:bodyPr>
          <a:lstStyle>
            <a:lvl1pPr marL="0" indent="0" algn="ctr">
              <a:buNone/>
              <a:defRPr sz="3300">
                <a:solidFill>
                  <a:srgbClr val="FFFFFF"/>
                </a:solidFill>
              </a:defRPr>
            </a:lvl1pPr>
            <a:lvl2pPr marL="685800" indent="0" algn="ctr">
              <a:buNone/>
              <a:defRPr sz="3300"/>
            </a:lvl2pPr>
            <a:lvl3pPr marL="1371600" indent="0" algn="ctr">
              <a:buNone/>
              <a:defRPr sz="3300"/>
            </a:lvl3pPr>
            <a:lvl4pPr marL="2057400" indent="0" algn="ctr">
              <a:buNone/>
              <a:defRPr sz="3000"/>
            </a:lvl4pPr>
            <a:lvl5pPr marL="2743200" indent="0" algn="ctr">
              <a:buNone/>
              <a:defRPr sz="3000"/>
            </a:lvl5pPr>
            <a:lvl6pPr marL="3429000" indent="0" algn="ctr">
              <a:buNone/>
              <a:defRPr sz="3000"/>
            </a:lvl6pPr>
            <a:lvl7pPr marL="4114800" indent="0" algn="ctr">
              <a:buNone/>
              <a:defRPr sz="3000"/>
            </a:lvl7pPr>
            <a:lvl8pPr marL="4800600" indent="0" algn="ctr">
              <a:buNone/>
              <a:defRPr sz="3000"/>
            </a:lvl8pPr>
            <a:lvl9pPr marL="5486400" indent="0" algn="ctr">
              <a:buNone/>
              <a:defRPr sz="3000"/>
            </a:lvl9pPr>
          </a:lstStyle>
          <a:p>
            <a:r>
              <a:rPr lang="fr-FR"/>
              <a:t>Modifier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1/18/2023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fr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B6F15528-21DE-4FAA-801E-634DDDAF4B2B}" type="slidenum">
              <a:rPr lang="fr-CA" smtClean="0"/>
              <a:t>‹#›</a:t>
            </a:fld>
            <a:endParaRPr lang="fr-CA"/>
          </a:p>
        </p:txBody>
      </p:sp>
      <p:cxnSp>
        <p:nvCxnSpPr>
          <p:cNvPr id="8" name="Straight Connector 7"/>
          <p:cNvCxnSpPr/>
          <p:nvPr/>
        </p:nvCxnSpPr>
        <p:spPr>
          <a:xfrm>
            <a:off x="2967991" y="5600700"/>
            <a:ext cx="12344402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14812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2186719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087350" y="1143000"/>
            <a:ext cx="3486150" cy="8115300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714500" y="1143000"/>
            <a:ext cx="11144250" cy="8115300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4543405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7561925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59636" y="1760363"/>
            <a:ext cx="14950440" cy="438912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10800" b="0" cap="all" baseline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64892" y="6231780"/>
            <a:ext cx="13153644" cy="2045709"/>
          </a:xfrm>
        </p:spPr>
        <p:txBody>
          <a:bodyPr anchor="t">
            <a:normAutofit/>
          </a:bodyPr>
          <a:lstStyle>
            <a:lvl1pPr marL="0" indent="0" algn="ctr">
              <a:buNone/>
              <a:defRPr sz="3300">
                <a:solidFill>
                  <a:schemeClr val="accent1"/>
                </a:solidFill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fr-CA" smtClean="0"/>
              <a:t>‹#›</a:t>
            </a:fld>
            <a:endParaRPr lang="fr-CA"/>
          </a:p>
        </p:txBody>
      </p:sp>
      <p:cxnSp>
        <p:nvCxnSpPr>
          <p:cNvPr id="7" name="Straight Connector 6"/>
          <p:cNvCxnSpPr/>
          <p:nvPr/>
        </p:nvCxnSpPr>
        <p:spPr>
          <a:xfrm>
            <a:off x="2971801" y="6030612"/>
            <a:ext cx="12344402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7290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714500" y="3086098"/>
            <a:ext cx="7132320" cy="6035040"/>
          </a:xfrm>
        </p:spPr>
        <p:txBody>
          <a:bodyPr/>
          <a:lstStyle>
            <a:lvl1pPr>
              <a:defRPr sz="3300"/>
            </a:lvl1pPr>
            <a:lvl2pPr>
              <a:defRPr sz="30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401418" y="3086100"/>
            <a:ext cx="7132320" cy="6035040"/>
          </a:xfrm>
        </p:spPr>
        <p:txBody>
          <a:bodyPr/>
          <a:lstStyle>
            <a:lvl1pPr>
              <a:defRPr sz="3300"/>
            </a:lvl1pPr>
            <a:lvl2pPr>
              <a:defRPr sz="30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1940413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14500" y="3002266"/>
            <a:ext cx="7132320" cy="116586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714500" y="4082225"/>
            <a:ext cx="7132320" cy="5074920"/>
          </a:xfrm>
        </p:spPr>
        <p:txBody>
          <a:bodyPr/>
          <a:lstStyle>
            <a:lvl1pPr>
              <a:defRPr sz="3300"/>
            </a:lvl1pPr>
            <a:lvl2pPr>
              <a:defRPr sz="30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403760" y="2998548"/>
            <a:ext cx="7132320" cy="116586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403760" y="4078983"/>
            <a:ext cx="7132320" cy="5074920"/>
          </a:xfrm>
        </p:spPr>
        <p:txBody>
          <a:bodyPr/>
          <a:lstStyle>
            <a:lvl1pPr>
              <a:defRPr sz="3300"/>
            </a:lvl1pPr>
            <a:lvl2pPr>
              <a:defRPr sz="30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1/18/2023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4273757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1/18/2023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4010699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1/18/2023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4296214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14500" y="1645920"/>
            <a:ext cx="5897880" cy="260604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60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78239" y="1645920"/>
            <a:ext cx="7818120" cy="6995160"/>
          </a:xfrm>
        </p:spPr>
        <p:txBody>
          <a:bodyPr/>
          <a:lstStyle>
            <a:lvl1pPr>
              <a:defRPr sz="4800"/>
            </a:lvl1pPr>
            <a:lvl2pPr>
              <a:defRPr sz="4200"/>
            </a:lvl2pPr>
            <a:lvl3pPr>
              <a:defRPr sz="3600"/>
            </a:lvl3pPr>
            <a:lvl4pPr>
              <a:defRPr sz="3000"/>
            </a:lvl4pPr>
            <a:lvl5pPr>
              <a:defRPr sz="3000"/>
            </a:lvl5pPr>
            <a:lvl6pPr>
              <a:defRPr sz="3000"/>
            </a:lvl6pPr>
            <a:lvl7pPr>
              <a:defRPr sz="3000"/>
            </a:lvl7pPr>
            <a:lvl8pPr>
              <a:defRPr sz="3000"/>
            </a:lvl8pPr>
            <a:lvl9pPr>
              <a:defRPr sz="3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14500" y="4251960"/>
            <a:ext cx="5897880" cy="452628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500"/>
              </a:spcBef>
              <a:buNone/>
              <a:defRPr sz="255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1573562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14500" y="1645920"/>
            <a:ext cx="5897880" cy="260604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60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19872" y="1604771"/>
            <a:ext cx="9148572" cy="72009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42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14500" y="4251960"/>
            <a:ext cx="5897880" cy="43205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500"/>
              </a:spcBef>
              <a:buNone/>
              <a:defRPr sz="255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1060697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346710" y="365761"/>
            <a:ext cx="17586960" cy="956690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14500" y="914400"/>
            <a:ext cx="14813280" cy="20345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14501" y="3086100"/>
            <a:ext cx="14809307" cy="60579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714494" y="9335743"/>
            <a:ext cx="3493611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accent1"/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1/18/2023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923722" y="9335743"/>
            <a:ext cx="7076661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accent1"/>
                </a:solidFill>
              </a:defRPr>
            </a:lvl1pPr>
          </a:lstStyle>
          <a:p>
            <a:endParaRPr lang="fr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3994296" y="9335743"/>
            <a:ext cx="2559326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accent1"/>
                </a:solidFill>
              </a:defRPr>
            </a:lvl1pPr>
          </a:lstStyle>
          <a:p>
            <a:fld id="{B6F15528-21DE-4FAA-801E-634DDDAF4B2B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678647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1" r:id="rId1"/>
    <p:sldLayoutId id="2147484012" r:id="rId2"/>
    <p:sldLayoutId id="2147484013" r:id="rId3"/>
    <p:sldLayoutId id="2147484014" r:id="rId4"/>
    <p:sldLayoutId id="2147484015" r:id="rId5"/>
    <p:sldLayoutId id="2147484016" r:id="rId6"/>
    <p:sldLayoutId id="2147484017" r:id="rId7"/>
    <p:sldLayoutId id="2147484018" r:id="rId8"/>
    <p:sldLayoutId id="2147484019" r:id="rId9"/>
    <p:sldLayoutId id="2147484020" r:id="rId10"/>
    <p:sldLayoutId id="2147484021" r:id="rId11"/>
  </p:sldLayoutIdLst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42900" indent="-274320" algn="l" defTabSz="1371600" rtl="0" eaLnBrk="1" latinLnBrk="0" hangingPunct="1">
        <a:lnSpc>
          <a:spcPct val="90000"/>
        </a:lnSpc>
        <a:spcBef>
          <a:spcPts val="2100"/>
        </a:spcBef>
        <a:buClr>
          <a:schemeClr val="accent1"/>
        </a:buClr>
        <a:buSzPct val="80000"/>
        <a:buFont typeface="Corbel" pitchFamily="34" charset="0"/>
        <a:buChar char="•"/>
        <a:defRPr sz="33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685800" indent="-274320" algn="l" defTabSz="1371600" rtl="0" eaLnBrk="1" latinLnBrk="0" hangingPunct="1">
        <a:lnSpc>
          <a:spcPct val="90000"/>
        </a:lnSpc>
        <a:spcBef>
          <a:spcPts val="300"/>
        </a:spcBef>
        <a:spcAft>
          <a:spcPts val="600"/>
        </a:spcAft>
        <a:buClr>
          <a:schemeClr val="accent1"/>
        </a:buClr>
        <a:buSzPct val="80000"/>
        <a:buFont typeface="Corbel" pitchFamily="34" charset="0"/>
        <a:buChar char="•"/>
        <a:defRPr sz="30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1097280" indent="-274320" algn="l" defTabSz="1371600" rtl="0" eaLnBrk="1" latinLnBrk="0" hangingPunct="1">
        <a:lnSpc>
          <a:spcPct val="90000"/>
        </a:lnSpc>
        <a:spcBef>
          <a:spcPts val="300"/>
        </a:spcBef>
        <a:spcAft>
          <a:spcPts val="600"/>
        </a:spcAft>
        <a:buClr>
          <a:schemeClr val="accent1"/>
        </a:buClr>
        <a:buSzPct val="80000"/>
        <a:buFont typeface="Corbel" pitchFamily="34" charset="0"/>
        <a:buChar char="•"/>
        <a:defRPr sz="27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508760" indent="-274320" algn="l" defTabSz="1371600" rtl="0" eaLnBrk="1" latinLnBrk="0" hangingPunct="1">
        <a:lnSpc>
          <a:spcPct val="90000"/>
        </a:lnSpc>
        <a:spcBef>
          <a:spcPts val="300"/>
        </a:spcBef>
        <a:spcAft>
          <a:spcPts val="600"/>
        </a:spcAft>
        <a:buClr>
          <a:schemeClr val="accent1"/>
        </a:buClr>
        <a:buSzPct val="80000"/>
        <a:buFont typeface="Corbel" pitchFamily="34" charset="0"/>
        <a:buChar char="•"/>
        <a:defRPr sz="24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920240" indent="-274320" algn="l" defTabSz="1371600" rtl="0" eaLnBrk="1" latinLnBrk="0" hangingPunct="1">
        <a:lnSpc>
          <a:spcPct val="90000"/>
        </a:lnSpc>
        <a:spcBef>
          <a:spcPts val="300"/>
        </a:spcBef>
        <a:spcAft>
          <a:spcPts val="600"/>
        </a:spcAft>
        <a:buClr>
          <a:schemeClr val="accent1"/>
        </a:buClr>
        <a:buSzPct val="80000"/>
        <a:buFont typeface="Corbel" pitchFamily="34" charset="0"/>
        <a:buChar char="•"/>
        <a:defRPr sz="24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2400000" indent="-342900" algn="l" defTabSz="1371600" rtl="0" eaLnBrk="1" latinLnBrk="0" hangingPunct="1">
        <a:lnSpc>
          <a:spcPct val="90000"/>
        </a:lnSpc>
        <a:spcBef>
          <a:spcPts val="300"/>
        </a:spcBef>
        <a:spcAft>
          <a:spcPts val="600"/>
        </a:spcAft>
        <a:buClr>
          <a:schemeClr val="accent1"/>
        </a:buClr>
        <a:buSzPct val="80000"/>
        <a:buFont typeface="Corbel" pitchFamily="34" charset="0"/>
        <a:buChar char="•"/>
        <a:defRPr sz="24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2850000" indent="-342900" algn="l" defTabSz="1371600" rtl="0" eaLnBrk="1" latinLnBrk="0" hangingPunct="1">
        <a:lnSpc>
          <a:spcPct val="90000"/>
        </a:lnSpc>
        <a:spcBef>
          <a:spcPts val="300"/>
        </a:spcBef>
        <a:spcAft>
          <a:spcPts val="600"/>
        </a:spcAft>
        <a:buClr>
          <a:schemeClr val="accent1"/>
        </a:buClr>
        <a:buSzPct val="80000"/>
        <a:buFont typeface="Corbel" pitchFamily="34" charset="0"/>
        <a:buChar char="•"/>
        <a:defRPr sz="24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3300000" indent="-342900" algn="l" defTabSz="1371600" rtl="0" eaLnBrk="1" latinLnBrk="0" hangingPunct="1">
        <a:lnSpc>
          <a:spcPct val="90000"/>
        </a:lnSpc>
        <a:spcBef>
          <a:spcPts val="300"/>
        </a:spcBef>
        <a:spcAft>
          <a:spcPts val="600"/>
        </a:spcAft>
        <a:buClr>
          <a:schemeClr val="accent1"/>
        </a:buClr>
        <a:buSzPct val="80000"/>
        <a:buFont typeface="Corbel" pitchFamily="34" charset="0"/>
        <a:buChar char="•"/>
        <a:defRPr sz="24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3750000" indent="-342900" algn="l" defTabSz="1371600" rtl="0" eaLnBrk="1" latinLnBrk="0" hangingPunct="1">
        <a:lnSpc>
          <a:spcPct val="90000"/>
        </a:lnSpc>
        <a:spcBef>
          <a:spcPts val="300"/>
        </a:spcBef>
        <a:spcAft>
          <a:spcPts val="600"/>
        </a:spcAft>
        <a:buClr>
          <a:schemeClr val="accent1"/>
        </a:buClr>
        <a:buSzPct val="80000"/>
        <a:buFont typeface="Corbel" pitchFamily="34" charset="0"/>
        <a:buChar char="•"/>
        <a:defRPr sz="24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learn.microsoft.com/en-us/dotnet/csharp/fundamentals/coding-style/coding-conventions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dotnet/api/system.char?view=net-6.0" TargetMode="External"/><Relationship Id="rId2" Type="http://schemas.openxmlformats.org/officeDocument/2006/relationships/hyperlink" Target="https://learn.microsoft.com/en-us/dotnet/csharp/language-reference/builtin-types/char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Character_encoding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ode_point" TargetMode="External"/><Relationship Id="rId2" Type="http://schemas.openxmlformats.org/officeDocument/2006/relationships/hyperlink" Target="https://en.wikipedia.org/wiki/Character_encoding#Terminology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hyperlink" Target="https://learn.microsoft.com/en-us/dotnet/api/system.char.parse?view=net-7.0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hyperlink" Target="https://learn.microsoft.com/en-us/dotnet/csharp/language-reference/tokens/verbatim" TargetMode="Externa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learn.microsoft.com/en-us/dotnet/api/system.string.format?view=net-7.0" TargetMode="External"/><Relationship Id="rId4" Type="http://schemas.openxmlformats.org/officeDocument/2006/relationships/image" Target="../media/image53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hyperlink" Target="https://learn.microsoft.com/en-us/dotnet/csharp/language-reference/keywords/null" TargetMode="Externa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dotnet/api/system.string?view=net-7.0" TargetMode="External"/><Relationship Id="rId2" Type="http://schemas.openxmlformats.org/officeDocument/2006/relationships/hyperlink" Target="https://learn.microsoft.com/en-us/dotnet/csharp/programming-guide/strings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0C4F1C3-3ADD-491F-8C66-57912A2421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6710" y="365760"/>
            <a:ext cx="17586960" cy="9566908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B323FE0-DFB0-4368-A3C2-FC1402A98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6710" y="365760"/>
            <a:ext cx="17586960" cy="9566908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4BCA77F-6A46-46C1-822E-DF8DB6F08D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967990" y="5600700"/>
            <a:ext cx="123444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A62E6B9D-7061-462E-8947-2825B75789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accent3"/>
          </a:solidFill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EBCBE66D-4E28-4F31-90A0-960C40C59C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6710" y="365760"/>
            <a:ext cx="17586960" cy="9566908"/>
          </a:xfrm>
          <a:prstGeom prst="rect">
            <a:avLst/>
          </a:prstGeom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CEF4DE7-7C18-65BE-C1CC-E55431752F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14494" y="6325737"/>
            <a:ext cx="14839126" cy="247400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defTabSz="914400">
              <a:spcBef>
                <a:spcPts val="1400"/>
              </a:spcBef>
              <a:buNone/>
            </a:pPr>
            <a:r>
              <a:rPr lang="en-US" sz="4200">
                <a:solidFill>
                  <a:schemeClr val="accent3"/>
                </a:solidFill>
              </a:rPr>
              <a:t>Deepen our understanding of C# by diving into strings and characters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CF073BE-2941-1F70-7207-8D51DB63B0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4494" y="798394"/>
            <a:ext cx="14839126" cy="5527343"/>
          </a:xfrm>
          <a:noFill/>
          <a:ln w="12700" cmpd="sng">
            <a:noFill/>
          </a:ln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85000"/>
              </a:lnSpc>
            </a:pPr>
            <a:r>
              <a:rPr lang="en-US" b="1" cap="all">
                <a:solidFill>
                  <a:schemeClr val="tx1"/>
                </a:solidFill>
              </a:rPr>
              <a:t>Today’s Goal</a:t>
            </a:r>
          </a:p>
        </p:txBody>
      </p:sp>
    </p:spTree>
    <p:extLst>
      <p:ext uri="{BB962C8B-B14F-4D97-AF65-F5344CB8AC3E}">
        <p14:creationId xmlns:p14="http://schemas.microsoft.com/office/powerpoint/2010/main" val="20989529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EC61A5-7832-EC08-5FEA-00CBD22E9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 Helper Function for Today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B844815-CD36-AD8C-8492-386B5F303F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04999" y="3695700"/>
            <a:ext cx="14133289" cy="2895600"/>
          </a:xfrm>
        </p:spPr>
      </p:pic>
    </p:spTree>
    <p:extLst>
      <p:ext uri="{BB962C8B-B14F-4D97-AF65-F5344CB8AC3E}">
        <p14:creationId xmlns:p14="http://schemas.microsoft.com/office/powerpoint/2010/main" val="35356483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09C0BCD-BEE9-423F-A51C-BCCD8E5EAA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6710" y="365760"/>
            <a:ext cx="17586960" cy="9566908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998D094-42B2-42BA-AA14-E8FBE073A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6710" y="365760"/>
            <a:ext cx="17586960" cy="9566908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465D64B-59F4-4BDC-B833-A17EF1E046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967990" y="5600700"/>
            <a:ext cx="123444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63FE6F10-B3AD-4403-94CA-F51155286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6710" y="365760"/>
            <a:ext cx="17583150" cy="9566908"/>
          </a:xfrm>
          <a:prstGeom prst="rect">
            <a:avLst/>
          </a:prstGeom>
          <a:solidFill>
            <a:schemeClr val="bg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364D6A39-A4F7-4B00-9F42-3BC67177DB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29416" y="370330"/>
            <a:ext cx="6596632" cy="9566909"/>
          </a:xfrm>
          <a:prstGeom prst="rect">
            <a:avLst/>
          </a:prstGeom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3553ADF-88A1-4645-B819-890CA3DF7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555426" y="6608794"/>
            <a:ext cx="4144612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B5D0D97D-7911-4A25-88E2-4D81FD4AB2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2900" y="370332"/>
            <a:ext cx="17586960" cy="9566908"/>
          </a:xfrm>
          <a:prstGeom prst="rect">
            <a:avLst/>
          </a:prstGeom>
          <a:noFill/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0F927D-7A54-704B-B54B-2D18BF42A7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92707" y="1286512"/>
            <a:ext cx="4670049" cy="543426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>
              <a:lnSpc>
                <a:spcPct val="85000"/>
              </a:lnSpc>
            </a:pPr>
            <a:r>
              <a:rPr lang="en-US" sz="4800" b="1" cap="all" dirty="0">
                <a:solidFill>
                  <a:srgbClr val="FFFFFF"/>
                </a:solidFill>
              </a:rPr>
              <a:t>String </a:t>
            </a:r>
            <a:r>
              <a:rPr lang="en-US" sz="4800" b="1" cap="all" dirty="0" err="1">
                <a:solidFill>
                  <a:srgbClr val="FFFFFF"/>
                </a:solidFill>
              </a:rPr>
              <a:t>VARiable</a:t>
            </a:r>
            <a:br>
              <a:rPr lang="en-US" sz="4800" b="1" cap="all" dirty="0">
                <a:solidFill>
                  <a:srgbClr val="FFFFFF"/>
                </a:solidFill>
              </a:rPr>
            </a:br>
            <a:r>
              <a:rPr lang="en-US" sz="4800" b="1" cap="all" dirty="0">
                <a:solidFill>
                  <a:srgbClr val="FFFFFF"/>
                </a:solidFill>
              </a:rPr>
              <a:t>DECLARATION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10F239B-7DB2-4937-8354-B64E1E0B3E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3615" b="-1"/>
          <a:stretch/>
        </p:blipFill>
        <p:spPr>
          <a:xfrm>
            <a:off x="1308096" y="1286512"/>
            <a:ext cx="9068364" cy="7711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2361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B6F60-4714-54F0-B75A-DD3D70536E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The Take-away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8207AB-9BF9-C371-702B-F93115F342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>
                <a:solidFill>
                  <a:schemeClr val="tx1"/>
                </a:solidFill>
              </a:rPr>
              <a:t>No observable difference between “string” and “</a:t>
            </a:r>
            <a:r>
              <a:rPr lang="en-CA" dirty="0" err="1">
                <a:solidFill>
                  <a:schemeClr val="tx1"/>
                </a:solidFill>
              </a:rPr>
              <a:t>System.String</a:t>
            </a:r>
            <a:r>
              <a:rPr lang="en-CA" dirty="0">
                <a:solidFill>
                  <a:schemeClr val="tx1"/>
                </a:solidFill>
              </a:rPr>
              <a:t>”</a:t>
            </a:r>
          </a:p>
          <a:p>
            <a:r>
              <a:rPr lang="en-CA" dirty="0">
                <a:solidFill>
                  <a:schemeClr val="tx1"/>
                </a:solidFill>
              </a:rPr>
              <a:t>Local variable declarations can (and should) use var</a:t>
            </a:r>
          </a:p>
          <a:p>
            <a:r>
              <a:rPr lang="en-CA" dirty="0">
                <a:solidFill>
                  <a:schemeClr val="tx1"/>
                </a:solidFill>
              </a:rPr>
              <a:t>Use the “string” alias in your code </a:t>
            </a:r>
          </a:p>
          <a:p>
            <a:r>
              <a:rPr lang="en-CA" dirty="0">
                <a:solidFill>
                  <a:schemeClr val="tx1"/>
                </a:solidFill>
              </a:rPr>
              <a:t>See the </a:t>
            </a:r>
            <a:r>
              <a:rPr lang="en-CA" dirty="0">
                <a:hlinkClick r:id="rId2"/>
              </a:rPr>
              <a:t>Microsoft coding guidelines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6533018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2BF26-C4DF-8E87-91E0-20ADC2C8C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System.String</a:t>
            </a:r>
            <a:r>
              <a:rPr lang="en-CA" dirty="0"/>
              <a:t> Documentation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82309B-BC2C-E983-F636-973C70CECD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3800" y="2966258"/>
            <a:ext cx="8798090" cy="6233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1558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8C4AC-03B0-BF57-060A-91500A111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Reading the documentation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6F0979-2F15-0D59-267D-4F5D32C586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>
                <a:solidFill>
                  <a:schemeClr val="tx1"/>
                </a:solidFill>
              </a:rPr>
              <a:t>It said that it was a “class” (so it is a reference type)</a:t>
            </a:r>
          </a:p>
          <a:p>
            <a:r>
              <a:rPr lang="en-CA" dirty="0">
                <a:solidFill>
                  <a:schemeClr val="tx1"/>
                </a:solidFill>
              </a:rPr>
              <a:t>It said that it derives from “</a:t>
            </a:r>
            <a:r>
              <a:rPr lang="en-CA" dirty="0" err="1">
                <a:solidFill>
                  <a:schemeClr val="tx1"/>
                </a:solidFill>
              </a:rPr>
              <a:t>System.Object</a:t>
            </a:r>
            <a:r>
              <a:rPr lang="en-CA" dirty="0">
                <a:solidFill>
                  <a:schemeClr val="tx1"/>
                </a:solidFill>
              </a:rPr>
              <a:t>”</a:t>
            </a:r>
          </a:p>
          <a:p>
            <a:r>
              <a:rPr lang="en-CA" dirty="0">
                <a:solidFill>
                  <a:schemeClr val="tx1"/>
                </a:solidFill>
              </a:rPr>
              <a:t>This means that it shares the methods (functions) of </a:t>
            </a:r>
            <a:r>
              <a:rPr lang="en-CA" dirty="0" err="1">
                <a:solidFill>
                  <a:schemeClr val="tx1"/>
                </a:solidFill>
              </a:rPr>
              <a:t>System.Object</a:t>
            </a:r>
            <a:endParaRPr lang="en-CA" dirty="0">
              <a:solidFill>
                <a:schemeClr val="tx1"/>
              </a:solidFill>
            </a:endParaRPr>
          </a:p>
          <a:p>
            <a:r>
              <a:rPr lang="en-CA" dirty="0">
                <a:solidFill>
                  <a:schemeClr val="tx1"/>
                </a:solidFill>
              </a:rPr>
              <a:t>We already know that everything derives from </a:t>
            </a:r>
            <a:r>
              <a:rPr lang="en-CA" dirty="0" err="1">
                <a:solidFill>
                  <a:schemeClr val="tx1"/>
                </a:solidFill>
              </a:rPr>
              <a:t>System.Object</a:t>
            </a:r>
            <a:endParaRPr lang="en-CA" dirty="0">
              <a:solidFill>
                <a:schemeClr val="tx1"/>
              </a:solidFill>
            </a:endParaRPr>
          </a:p>
          <a:p>
            <a:r>
              <a:rPr lang="en-CA" dirty="0">
                <a:solidFill>
                  <a:schemeClr val="tx1"/>
                </a:solidFill>
              </a:rPr>
              <a:t>What is a UTF-16 Code Unit?</a:t>
            </a:r>
          </a:p>
          <a:p>
            <a:r>
              <a:rPr lang="en-CA" dirty="0">
                <a:solidFill>
                  <a:schemeClr val="tx1"/>
                </a:solidFill>
              </a:rPr>
              <a:t>What does it mean that it “implements interfaces”?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9499884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809C0BCD-BEE9-423F-A51C-BCCD8E5EAA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6710" y="365760"/>
            <a:ext cx="17586960" cy="9566908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998D094-42B2-42BA-AA14-E8FBE073A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6710" y="365760"/>
            <a:ext cx="17586960" cy="9566908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465D64B-59F4-4BDC-B833-A17EF1E046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967990" y="5600700"/>
            <a:ext cx="123444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E455C987-ED28-46CA-ACFD-871FF101DC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09530D1-E1B7-4679-A6ED-D82EB77AAC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5760" y="384810"/>
            <a:ext cx="17556480" cy="9547858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BCB8372A-11C5-4BD2-B5FD-71DDEFADE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967990" y="8188452"/>
            <a:ext cx="123444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FB076B33-A032-305D-C170-3D49368FA5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4970" y="6309360"/>
            <a:ext cx="14950440" cy="198882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>
              <a:lnSpc>
                <a:spcPct val="85000"/>
              </a:lnSpc>
            </a:pPr>
            <a:r>
              <a:rPr lang="en-US" sz="9900" b="1" cap="all" dirty="0"/>
              <a:t>Why is string a class? </a:t>
            </a:r>
          </a:p>
        </p:txBody>
      </p:sp>
      <p:pic>
        <p:nvPicPr>
          <p:cNvPr id="4" name="Picture 3" descr="Pins pinned on a white surface and connecting a black thread">
            <a:extLst>
              <a:ext uri="{FF2B5EF4-FFF2-40B4-BE49-F238E27FC236}">
                <a16:creationId xmlns:a16="http://schemas.microsoft.com/office/drawing/2014/main" id="{36F7F46E-48B8-56AE-F0FE-B519E525B6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9713" b="22105"/>
          <a:stretch/>
        </p:blipFill>
        <p:spPr>
          <a:xfrm>
            <a:off x="365760" y="384810"/>
            <a:ext cx="17556480" cy="5646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0030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256496-475A-819E-DDA2-650A4025A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So What’s a Char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0F28D2-E99F-D450-7A8A-5BAD0707B0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>
                <a:solidFill>
                  <a:schemeClr val="tx1"/>
                </a:solidFill>
              </a:rPr>
              <a:t>A Char is primitive value type </a:t>
            </a:r>
          </a:p>
          <a:p>
            <a:r>
              <a:rPr lang="en-CA" dirty="0">
                <a:solidFill>
                  <a:schemeClr val="tx1"/>
                </a:solidFill>
              </a:rPr>
              <a:t>It has two bytes, and represents a Unicode UTF-16 character. </a:t>
            </a:r>
          </a:p>
          <a:p>
            <a:r>
              <a:rPr lang="en-CA" dirty="0">
                <a:solidFill>
                  <a:schemeClr val="tx1"/>
                </a:solidFill>
              </a:rPr>
              <a:t>It is classified as an integral type by the specification: </a:t>
            </a:r>
          </a:p>
          <a:p>
            <a:r>
              <a:rPr lang="en-CA" dirty="0">
                <a:solidFill>
                  <a:schemeClr val="tx1"/>
                </a:solidFill>
              </a:rPr>
              <a:t>The char keywords is an alias for the type </a:t>
            </a:r>
            <a:r>
              <a:rPr lang="en-CA" dirty="0" err="1">
                <a:solidFill>
                  <a:schemeClr val="tx1"/>
                </a:solidFill>
              </a:rPr>
              <a:t>System.Char</a:t>
            </a:r>
            <a:r>
              <a:rPr lang="en-CA" dirty="0">
                <a:solidFill>
                  <a:schemeClr val="tx1"/>
                </a:solidFill>
              </a:rPr>
              <a:t> </a:t>
            </a:r>
          </a:p>
          <a:p>
            <a:r>
              <a:rPr lang="en-CA" dirty="0">
                <a:solidFill>
                  <a:schemeClr val="tx1"/>
                </a:solidFill>
              </a:rPr>
              <a:t>See the </a:t>
            </a:r>
            <a:r>
              <a:rPr lang="en-CA" dirty="0">
                <a:hlinkClick r:id="rId2"/>
              </a:rPr>
              <a:t>language reference</a:t>
            </a:r>
            <a:r>
              <a:rPr lang="en-CA" dirty="0"/>
              <a:t> </a:t>
            </a:r>
            <a:r>
              <a:rPr lang="en-CA" dirty="0">
                <a:solidFill>
                  <a:schemeClr val="tx1"/>
                </a:solidFill>
              </a:rPr>
              <a:t>and the </a:t>
            </a:r>
            <a:r>
              <a:rPr lang="en-CA" dirty="0">
                <a:hlinkClick r:id="rId3"/>
              </a:rPr>
              <a:t>type documentation</a:t>
            </a:r>
            <a:endParaRPr lang="en-CA" dirty="0"/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1972691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09C0BCD-BEE9-423F-A51C-BCCD8E5EAA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6710" y="365760"/>
            <a:ext cx="17586960" cy="9566908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998D094-42B2-42BA-AA14-E8FBE073A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6710" y="365760"/>
            <a:ext cx="17586960" cy="9566908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465D64B-59F4-4BDC-B833-A17EF1E046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967990" y="5600700"/>
            <a:ext cx="123444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63FE6F10-B3AD-4403-94CA-F51155286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6710" y="365760"/>
            <a:ext cx="17583150" cy="9566908"/>
          </a:xfrm>
          <a:prstGeom prst="rect">
            <a:avLst/>
          </a:prstGeom>
          <a:solidFill>
            <a:schemeClr val="bg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364D6A39-A4F7-4B00-9F42-3BC67177DB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29416" y="370330"/>
            <a:ext cx="6596632" cy="9566909"/>
          </a:xfrm>
          <a:prstGeom prst="rect">
            <a:avLst/>
          </a:prstGeom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3553ADF-88A1-4645-B819-890CA3DF7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555426" y="6608794"/>
            <a:ext cx="4144612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B5D0D97D-7911-4A25-88E2-4D81FD4AB2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2900" y="370332"/>
            <a:ext cx="17586960" cy="9566908"/>
          </a:xfrm>
          <a:prstGeom prst="rect">
            <a:avLst/>
          </a:prstGeom>
          <a:noFill/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E0090B-BEDE-C7BD-728F-A4EDE464D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92707" y="1286512"/>
            <a:ext cx="4670049" cy="543426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>
              <a:lnSpc>
                <a:spcPct val="85000"/>
              </a:lnSpc>
            </a:pPr>
            <a:r>
              <a:rPr lang="en-US" sz="3800" b="1" cap="all">
                <a:solidFill>
                  <a:srgbClr val="FFFFFF"/>
                </a:solidFill>
              </a:rPr>
              <a:t>The System.Char Documentation</a:t>
            </a:r>
          </a:p>
        </p:txBody>
      </p:sp>
      <p:pic>
        <p:nvPicPr>
          <p:cNvPr id="5" name="Content Placeholder 4" descr="Graphical user interface, text, application, email, Teams&#10;&#10;Description automatically generated">
            <a:extLst>
              <a:ext uri="{FF2B5EF4-FFF2-40B4-BE49-F238E27FC236}">
                <a16:creationId xmlns:a16="http://schemas.microsoft.com/office/drawing/2014/main" id="{E41C1256-D13C-E0EA-170B-700B415FFF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5033" b="1"/>
          <a:stretch/>
        </p:blipFill>
        <p:spPr>
          <a:xfrm>
            <a:off x="1308096" y="1286512"/>
            <a:ext cx="9068364" cy="7711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5966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5A91A3-55E8-30EE-96BC-8686DFC56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Salient Points from Documentation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F384AF-C7CC-E484-D721-A55F1864F4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>
                <a:solidFill>
                  <a:schemeClr val="tx1"/>
                </a:solidFill>
              </a:rPr>
              <a:t>It’s a struct</a:t>
            </a:r>
          </a:p>
          <a:p>
            <a:r>
              <a:rPr lang="en-CA" dirty="0">
                <a:solidFill>
                  <a:schemeClr val="tx1"/>
                </a:solidFill>
              </a:rPr>
              <a:t>It derives from </a:t>
            </a:r>
            <a:r>
              <a:rPr lang="en-CA" dirty="0" err="1">
                <a:solidFill>
                  <a:schemeClr val="tx1"/>
                </a:solidFill>
              </a:rPr>
              <a:t>ValueType</a:t>
            </a:r>
            <a:endParaRPr lang="en-CA" dirty="0">
              <a:solidFill>
                <a:schemeClr val="tx1"/>
              </a:solidFill>
            </a:endParaRPr>
          </a:p>
          <a:p>
            <a:r>
              <a:rPr lang="en-CA" dirty="0">
                <a:solidFill>
                  <a:schemeClr val="tx1"/>
                </a:solidFill>
              </a:rPr>
              <a:t>All structs derive from </a:t>
            </a:r>
            <a:r>
              <a:rPr lang="en-CA" dirty="0" err="1">
                <a:solidFill>
                  <a:schemeClr val="tx1"/>
                </a:solidFill>
              </a:rPr>
              <a:t>ValueType</a:t>
            </a:r>
            <a:r>
              <a:rPr lang="en-CA" dirty="0">
                <a:solidFill>
                  <a:schemeClr val="tx1"/>
                </a:solidFill>
              </a:rPr>
              <a:t> automatically</a:t>
            </a:r>
          </a:p>
          <a:p>
            <a:r>
              <a:rPr lang="en-CA" dirty="0">
                <a:solidFill>
                  <a:schemeClr val="tx1"/>
                </a:solidFill>
              </a:rPr>
              <a:t>It implements a number of interfaces like </a:t>
            </a:r>
            <a:r>
              <a:rPr lang="en-CA" dirty="0" err="1">
                <a:solidFill>
                  <a:schemeClr val="tx1"/>
                </a:solidFill>
              </a:rPr>
              <a:t>IComparable</a:t>
            </a:r>
            <a:endParaRPr lang="en-CA" dirty="0">
              <a:solidFill>
                <a:schemeClr val="tx1"/>
              </a:solidFill>
            </a:endParaRP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5181102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555FE-2063-B464-8A07-74FB7C5A9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What “Implementing Interfaces” means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D26404-16D8-D7C2-4D16-B2175D8986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>
                <a:solidFill>
                  <a:schemeClr val="tx1"/>
                </a:solidFill>
              </a:rPr>
              <a:t>An interface is a kind of contract</a:t>
            </a:r>
          </a:p>
          <a:p>
            <a:r>
              <a:rPr lang="en-CA" dirty="0">
                <a:solidFill>
                  <a:schemeClr val="tx1"/>
                </a:solidFill>
              </a:rPr>
              <a:t>It states a set of methods and properties that a class or struct may implement </a:t>
            </a:r>
          </a:p>
          <a:p>
            <a:r>
              <a:rPr lang="en-CA" dirty="0">
                <a:solidFill>
                  <a:schemeClr val="tx1"/>
                </a:solidFill>
              </a:rPr>
              <a:t>An interface is also a type</a:t>
            </a:r>
          </a:p>
        </p:txBody>
      </p:sp>
    </p:spTree>
    <p:extLst>
      <p:ext uri="{BB962C8B-B14F-4D97-AF65-F5344CB8AC3E}">
        <p14:creationId xmlns:p14="http://schemas.microsoft.com/office/powerpoint/2010/main" val="18157382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101CE-1A6E-ABF9-6C8A-7F84E0CD62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4500" y="914400"/>
            <a:ext cx="14813280" cy="2034540"/>
          </a:xfrm>
        </p:spPr>
        <p:txBody>
          <a:bodyPr>
            <a:normAutofit/>
          </a:bodyPr>
          <a:lstStyle/>
          <a:p>
            <a:r>
              <a:rPr lang="en-CA" dirty="0"/>
              <a:t>Goal Breakdown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191F932-22D0-76DF-10AD-8A7612E75B7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7800681"/>
              </p:ext>
            </p:extLst>
          </p:nvPr>
        </p:nvGraphicFramePr>
        <p:xfrm>
          <a:off x="1714500" y="3447795"/>
          <a:ext cx="14808994" cy="56962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831358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B71362F-6305-42A2-8633-285CE3813B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6710" y="365760"/>
            <a:ext cx="17586960" cy="9566908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11F50C1-F708-485D-B1A9-65873AB217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6710" y="365760"/>
            <a:ext cx="17586960" cy="9566908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AF7F52A-561E-4CE4-A251-1565CF80F2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967990" y="5600700"/>
            <a:ext cx="123444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B67E998-E312-45A7-A84D-81D9342085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967990" y="8193687"/>
            <a:ext cx="123444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5AFD6DDC-EC6F-5380-FB9F-1B9A8C299D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4970" y="6312636"/>
            <a:ext cx="14950440" cy="198882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>
              <a:lnSpc>
                <a:spcPct val="85000"/>
              </a:lnSpc>
            </a:pPr>
            <a:r>
              <a:rPr lang="en-US" sz="9900" b="1" cap="all" dirty="0">
                <a:solidFill>
                  <a:srgbClr val="FFFFFF"/>
                </a:solidFill>
              </a:rPr>
              <a:t>Interface Example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3A3BFD8-1DCA-4E53-9E5F-9292C9BE37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6710" y="365761"/>
            <a:ext cx="17583150" cy="5946876"/>
          </a:xfrm>
          <a:prstGeom prst="rect">
            <a:avLst/>
          </a:prstGeom>
          <a:solidFill>
            <a:schemeClr val="bg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1A14D2F-BAE9-6292-61F6-304FCA9BDD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3273" y="1053587"/>
            <a:ext cx="7829042" cy="2427001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5E53E52-BD34-FC0F-2F67-E513623EB4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066800" y="1053587"/>
            <a:ext cx="6553726" cy="4571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5975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744C53-8AC7-127A-E48E-0F22476B7E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Code Example of </a:t>
            </a:r>
            <a:r>
              <a:rPr lang="en-CA" dirty="0" err="1"/>
              <a:t>IComparable</a:t>
            </a:r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2F7113-322B-AE7E-0AB8-705A28DB97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00" y="3771900"/>
            <a:ext cx="11729129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1803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A61711-D931-832C-FEF6-9DCD93C9F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The Interface Methods are on the Type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541692B-4061-F271-4A03-0E1F1C7D87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05400" y="3086100"/>
            <a:ext cx="7745783" cy="5905500"/>
          </a:xfrm>
        </p:spPr>
      </p:pic>
    </p:spTree>
    <p:extLst>
      <p:ext uri="{BB962C8B-B14F-4D97-AF65-F5344CB8AC3E}">
        <p14:creationId xmlns:p14="http://schemas.microsoft.com/office/powerpoint/2010/main" val="21223607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B76A18-81F0-F1F9-AE34-C89E692A0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Chars are Numbers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A06768-E8D0-31BF-9761-3EC2A5397F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Each one corresponds to either a Unicode code point or a</a:t>
            </a:r>
          </a:p>
          <a:p>
            <a:r>
              <a:rPr lang="en-CA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590849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4D3CF9-8B32-717F-F27A-C859F1FB24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 Char is a Code Point not a Characters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FF4352-9099-9ECB-62BB-A9C457266B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28774226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5BD12-A041-32D1-E075-D90A70727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F769D7B-4C86-3680-4902-CE1018379A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01000" y="3771900"/>
            <a:ext cx="4267419" cy="1682836"/>
          </a:xfrm>
        </p:spPr>
      </p:pic>
    </p:spTree>
    <p:extLst>
      <p:ext uri="{BB962C8B-B14F-4D97-AF65-F5344CB8AC3E}">
        <p14:creationId xmlns:p14="http://schemas.microsoft.com/office/powerpoint/2010/main" val="28756345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06F6E-FB1E-C1CA-9363-706C0DEFC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Comparing Characters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914A75-5F94-E96E-1951-D7E6610069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719135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6A6846-D85C-DF80-5316-C510C6960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Converting to Strings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C19F85-5F9D-2B55-71B5-F30FE10F04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1064947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3B109-B9F2-A31C-0682-9F93F2EA53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Glyph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D7CB90-EEF2-7FDB-C435-B74B5B66E8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A graphic symbol that represents a character</a:t>
            </a:r>
          </a:p>
          <a:p>
            <a:r>
              <a:rPr lang="en-CA" dirty="0"/>
              <a:t>An element of a typeface (aka font </a:t>
            </a:r>
            <a:r>
              <a:rPr lang="en-CA" dirty="0" err="1"/>
              <a:t>fontamily</a:t>
            </a:r>
            <a:r>
              <a:rPr lang="en-CA" dirty="0"/>
              <a:t>)</a:t>
            </a:r>
          </a:p>
          <a:p>
            <a:r>
              <a:rPr lang="en-CA" dirty="0"/>
              <a:t>Letters (e.g., ‘e’) and diacritics (e.g., accents) are separate </a:t>
            </a:r>
            <a:r>
              <a:rPr lang="en-CA" dirty="0" err="1"/>
              <a:t>glyphys</a:t>
            </a:r>
            <a:endParaRPr lang="en-CA" dirty="0"/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5873735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029DC-2B0A-9E0C-A3B6-2EDD86BC1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Char Literals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4A67ADC-F9E2-034A-08B4-EB19CCAEFF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67199" y="2552700"/>
            <a:ext cx="9805667" cy="6096000"/>
          </a:xfrm>
        </p:spPr>
      </p:pic>
    </p:spTree>
    <p:extLst>
      <p:ext uri="{BB962C8B-B14F-4D97-AF65-F5344CB8AC3E}">
        <p14:creationId xmlns:p14="http://schemas.microsoft.com/office/powerpoint/2010/main" val="4537693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B54C89A-2D0B-4062-BF97-CA51B69D7B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3618"/>
            <a:ext cx="18288000" cy="10286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4091C99A-98BE-457D-87BD-7B9B6EDDC1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6710" y="352141"/>
            <a:ext cx="17586960" cy="9566909"/>
          </a:xfrm>
          <a:prstGeom prst="rect">
            <a:avLst/>
          </a:prstGeom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60A769C-8991-4FDE-89A0-A218E5BF67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54463" y="0"/>
            <a:ext cx="6933537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E36BD75-3384-7913-E4FF-5F3BFFB253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4182" y="914398"/>
            <a:ext cx="5361707" cy="8104910"/>
          </a:xfrm>
        </p:spPr>
        <p:txBody>
          <a:bodyPr>
            <a:normAutofit/>
          </a:bodyPr>
          <a:lstStyle/>
          <a:p>
            <a:r>
              <a:rPr lang="en-CA" sz="9000">
                <a:solidFill>
                  <a:srgbClr val="FFFFFF"/>
                </a:solidFill>
              </a:rPr>
              <a:t>Advice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55CA58E-F8D8-4DF3-B813-C2585E0AB0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6710" y="365760"/>
            <a:ext cx="17586960" cy="9566908"/>
          </a:xfrm>
          <a:prstGeom prst="rect">
            <a:avLst/>
          </a:prstGeom>
          <a:noFill/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7" name="Content Placeholder 4">
            <a:extLst>
              <a:ext uri="{FF2B5EF4-FFF2-40B4-BE49-F238E27FC236}">
                <a16:creationId xmlns:a16="http://schemas.microsoft.com/office/drawing/2014/main" id="{E4387D47-C2B8-D64E-13FA-3F368FE2F01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38578124"/>
              </p:ext>
            </p:extLst>
          </p:nvPr>
        </p:nvGraphicFramePr>
        <p:xfrm>
          <a:off x="1293019" y="1321594"/>
          <a:ext cx="9082088" cy="76985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51584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9CBD3C9-4E66-426D-948E-7CF4778107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6710" y="365760"/>
            <a:ext cx="17586960" cy="9566908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DB95FCF-AD96-482F-9FB8-CD95725E6E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6710" y="365760"/>
            <a:ext cx="17586960" cy="9566908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4EEEC00-AD80-4734-BEE6-04CBDEC830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967990" y="5600700"/>
            <a:ext cx="123444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C6896D1-BFB1-4C84-82DD-31073BED3F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967990" y="8193687"/>
            <a:ext cx="123444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FC413426-8B73-9E57-6203-D10BEABFE2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4970" y="6312636"/>
            <a:ext cx="14950440" cy="198882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>
              <a:lnSpc>
                <a:spcPct val="85000"/>
              </a:lnSpc>
            </a:pPr>
            <a:r>
              <a:rPr lang="en-US" sz="9900" b="1" cap="all">
                <a:solidFill>
                  <a:srgbClr val="FFFFFF"/>
                </a:solidFill>
              </a:rPr>
              <a:t>What’s Unicode?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A2FDFB1-2B6D-49EB-B6C0-FA923806E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6710" y="365761"/>
            <a:ext cx="17583150" cy="5946876"/>
          </a:xfrm>
          <a:prstGeom prst="rect">
            <a:avLst/>
          </a:prstGeom>
          <a:solidFill>
            <a:schemeClr val="bg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97377DC-F7ED-AAA0-83BE-343E191C32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73658" y="1964276"/>
            <a:ext cx="16129252" cy="3669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9718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DD33A-87F2-F4A4-AD91-67B5C96CB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What’s Utf-16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3457765-4555-AC54-883B-88ACA240C8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One of multiple Unicode encodings (e.g., Utf-8, Utf-16, Utf-32, GB18030)</a:t>
            </a:r>
          </a:p>
          <a:p>
            <a:r>
              <a:rPr lang="en-CA" dirty="0"/>
              <a:t>It is variable length: </a:t>
            </a:r>
            <a:r>
              <a:rPr lang="en-US" dirty="0"/>
              <a:t>Characters use either one or two 16-bit code units</a:t>
            </a:r>
          </a:p>
          <a:p>
            <a:r>
              <a:rPr lang="en-US" dirty="0"/>
              <a:t>Not as widely used on the web as Utf-8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7701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D6ED4E-1170-5278-E8C8-3EDDAA66B1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What’s an Encoding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7FB853-C24E-2E2F-38BD-E0C6A3C7B7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An </a:t>
            </a:r>
            <a:r>
              <a:rPr lang="en-CA" dirty="0">
                <a:hlinkClick r:id="rId2"/>
              </a:rPr>
              <a:t>assignment</a:t>
            </a:r>
            <a:r>
              <a:rPr lang="en-CA" dirty="0"/>
              <a:t> of numbers to characters</a:t>
            </a:r>
          </a:p>
          <a:p>
            <a:pPr marL="68580" indent="0">
              <a:buNone/>
            </a:pPr>
            <a:endParaRPr lang="en-CA" dirty="0"/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0752585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7EBBFC-1D3F-B7D4-F797-34D1316CE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Did you see that!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B954D7-C37A-FE59-FC8C-AEBC362EE4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>
                <a:solidFill>
                  <a:schemeClr val="tx1"/>
                </a:solidFill>
              </a:rPr>
              <a:t>Two “Chars” in a row are sometimes needed to properly display characters</a:t>
            </a:r>
          </a:p>
          <a:p>
            <a:r>
              <a:rPr lang="en-CA" dirty="0">
                <a:solidFill>
                  <a:schemeClr val="tx1"/>
                </a:solidFill>
              </a:rPr>
              <a:t>This is why we disambiguate </a:t>
            </a:r>
            <a:r>
              <a:rPr lang="en-CA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code units</a:t>
            </a:r>
            <a:r>
              <a:rPr lang="en-CA" dirty="0">
                <a:solidFill>
                  <a:schemeClr val="tx1"/>
                </a:solidFill>
              </a:rPr>
              <a:t> and </a:t>
            </a:r>
            <a:r>
              <a:rPr lang="en-CA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code points</a:t>
            </a:r>
            <a:endParaRPr lang="en-CA" dirty="0">
              <a:solidFill>
                <a:schemeClr val="tx1"/>
              </a:solidFill>
            </a:endParaRPr>
          </a:p>
          <a:p>
            <a:r>
              <a:rPr lang="en-CA" dirty="0">
                <a:solidFill>
                  <a:schemeClr val="tx1"/>
                </a:solidFill>
              </a:rPr>
              <a:t>Code points are made up of code units</a:t>
            </a:r>
          </a:p>
          <a:p>
            <a:r>
              <a:rPr lang="en-CA" dirty="0">
                <a:solidFill>
                  <a:schemeClr val="tx1"/>
                </a:solidFill>
              </a:rPr>
              <a:t>In C# a char instance is a code unit in the Utf-16 encoding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9165322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10A3AD-20C9-B4B0-88EF-7A6F723E94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ASCII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7044CA-D82E-CB7C-AD70-AFBF4DE9BD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ASCII is a character encoding first published as a standard in 1963</a:t>
            </a:r>
          </a:p>
          <a:p>
            <a:r>
              <a:rPr lang="en-CA" dirty="0"/>
              <a:t>Only 128 Characters </a:t>
            </a:r>
          </a:p>
          <a:p>
            <a:r>
              <a:rPr lang="en-CA" dirty="0"/>
              <a:t>95 are printable</a:t>
            </a:r>
          </a:p>
          <a:p>
            <a:r>
              <a:rPr lang="en-CA" dirty="0"/>
              <a:t>33 are control codes </a:t>
            </a:r>
          </a:p>
          <a:p>
            <a:r>
              <a:rPr lang="en-CA" dirty="0"/>
              <a:t>One byte per code point </a:t>
            </a:r>
          </a:p>
        </p:txBody>
      </p:sp>
    </p:spTree>
    <p:extLst>
      <p:ext uri="{BB962C8B-B14F-4D97-AF65-F5344CB8AC3E}">
        <p14:creationId xmlns:p14="http://schemas.microsoft.com/office/powerpoint/2010/main" val="17645290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79CBD3C9-4E66-426D-948E-7CF4778107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6710" y="365760"/>
            <a:ext cx="17586960" cy="9566908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DB95FCF-AD96-482F-9FB8-CD95725E6E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6710" y="365760"/>
            <a:ext cx="17586960" cy="9566908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4EEEC00-AD80-4734-BEE6-04CBDEC830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967990" y="5600700"/>
            <a:ext cx="123444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2ED84DD6-8A68-4994-8094-8DDBE89BF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6710" y="365760"/>
            <a:ext cx="17583150" cy="9566908"/>
          </a:xfrm>
          <a:prstGeom prst="rect">
            <a:avLst/>
          </a:prstGeom>
          <a:solidFill>
            <a:schemeClr val="bg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76049D7-366E-4AC9-B689-460CC28F8E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29416" y="370330"/>
            <a:ext cx="6596632" cy="9566909"/>
          </a:xfrm>
          <a:prstGeom prst="rect">
            <a:avLst/>
          </a:prstGeom>
          <a:solidFill>
            <a:srgbClr val="A6B727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C9E91F8-C4AE-4EB0-8B76-FF3F3FC718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555426" y="6608794"/>
            <a:ext cx="4144612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4AD45A04-4150-4943-BB06-EEEDDD73BF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2900" y="370332"/>
            <a:ext cx="17586960" cy="9566908"/>
          </a:xfrm>
          <a:prstGeom prst="rect">
            <a:avLst/>
          </a:prstGeom>
          <a:noFill/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1E1C12-49E4-64CE-0622-4DF41F71F5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92707" y="1286512"/>
            <a:ext cx="4670049" cy="543426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>
              <a:lnSpc>
                <a:spcPct val="85000"/>
              </a:lnSpc>
            </a:pPr>
            <a:r>
              <a:rPr lang="en-US" sz="5700" b="1" cap="all" dirty="0">
                <a:solidFill>
                  <a:srgbClr val="FFFFFF"/>
                </a:solidFill>
              </a:rPr>
              <a:t>Comparing Character</a:t>
            </a:r>
            <a:br>
              <a:rPr lang="en-US" sz="5700" b="1" cap="all" dirty="0">
                <a:solidFill>
                  <a:srgbClr val="FFFFFF"/>
                </a:solidFill>
              </a:rPr>
            </a:br>
            <a:r>
              <a:rPr lang="en-US" sz="5700" b="1" cap="all" dirty="0">
                <a:solidFill>
                  <a:srgbClr val="FFFFFF"/>
                </a:solidFill>
              </a:rPr>
              <a:t>Equality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6D0D2E5-72D8-D0CD-99BF-67A9ABF753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14739" b="1"/>
          <a:stretch/>
        </p:blipFill>
        <p:spPr>
          <a:xfrm>
            <a:off x="1308096" y="1286512"/>
            <a:ext cx="9068364" cy="7711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02085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EC137-DBBA-78E9-BC11-39900654A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Let’s Convert it to Bytes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8D4875-0D1B-D85C-85FC-BB3F4B51B2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Use “</a:t>
            </a:r>
            <a:r>
              <a:rPr lang="en-CA" dirty="0" err="1"/>
              <a:t>BitConverter.ToBytes</a:t>
            </a:r>
            <a:r>
              <a:rPr lang="en-CA" dirty="0"/>
              <a:t>”</a:t>
            </a:r>
          </a:p>
          <a:p>
            <a:r>
              <a:rPr lang="en-CA" dirty="0"/>
              <a:t>https://learn.microsoft.com/en-us/dotnet/api/system.bitconverter.getbytes?view=net-7.0</a:t>
            </a:r>
          </a:p>
        </p:txBody>
      </p:sp>
    </p:spTree>
    <p:extLst>
      <p:ext uri="{BB962C8B-B14F-4D97-AF65-F5344CB8AC3E}">
        <p14:creationId xmlns:p14="http://schemas.microsoft.com/office/powerpoint/2010/main" val="425382616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3A9423-C555-7F40-FA3D-6B2BC79E0A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Escape Sequences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18E969-2256-74BE-E628-488E9F6AF8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How do you write the character used to delimit char literals?</a:t>
            </a:r>
          </a:p>
          <a:p>
            <a:r>
              <a:rPr lang="en-CA" dirty="0"/>
              <a:t>Or the character that represents a newline or tab?</a:t>
            </a:r>
          </a:p>
          <a:p>
            <a:r>
              <a:rPr lang="en-CA" dirty="0"/>
              <a:t>Or an unprintable control code like the bell </a:t>
            </a:r>
          </a:p>
          <a:p>
            <a:r>
              <a:rPr lang="en-CA" dirty="0"/>
              <a:t>Answer: use an escape sequence (backslash followed by code).</a:t>
            </a:r>
          </a:p>
          <a:p>
            <a:endParaRPr lang="en-CA" dirty="0"/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38838726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09C0BCD-BEE9-423F-A51C-BCCD8E5EAA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6710" y="365760"/>
            <a:ext cx="17586960" cy="9566908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998D094-42B2-42BA-AA14-E8FBE073A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6710" y="365760"/>
            <a:ext cx="17586960" cy="9566908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465D64B-59F4-4BDC-B833-A17EF1E046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967990" y="5600700"/>
            <a:ext cx="123444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63FE6F10-B3AD-4403-94CA-F51155286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6710" y="365760"/>
            <a:ext cx="17583150" cy="9566908"/>
          </a:xfrm>
          <a:prstGeom prst="rect">
            <a:avLst/>
          </a:prstGeom>
          <a:solidFill>
            <a:schemeClr val="bg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364D6A39-A4F7-4B00-9F42-3BC67177DB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29416" y="370330"/>
            <a:ext cx="6596632" cy="9566909"/>
          </a:xfrm>
          <a:prstGeom prst="rect">
            <a:avLst/>
          </a:prstGeom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3553ADF-88A1-4645-B819-890CA3DF7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555426" y="6608794"/>
            <a:ext cx="4144612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B5D0D97D-7911-4A25-88E2-4D81FD4AB2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2900" y="370332"/>
            <a:ext cx="17586960" cy="9566908"/>
          </a:xfrm>
          <a:prstGeom prst="rect">
            <a:avLst/>
          </a:prstGeom>
          <a:noFill/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70F913-2B34-CC90-92FB-63E2AA77E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92707" y="1286512"/>
            <a:ext cx="4670049" cy="543426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>
              <a:lnSpc>
                <a:spcPct val="85000"/>
              </a:lnSpc>
            </a:pPr>
            <a:r>
              <a:rPr lang="en-US" b="1" cap="all" dirty="0">
                <a:solidFill>
                  <a:srgbClr val="FFFFFF"/>
                </a:solidFill>
              </a:rPr>
              <a:t>Some Char Methods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136BE22-6637-46C4-CD91-778AACDEC9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330" b="-1"/>
          <a:stretch/>
        </p:blipFill>
        <p:spPr>
          <a:xfrm>
            <a:off x="1308096" y="1286512"/>
            <a:ext cx="9068364" cy="7711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24288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C1BB7E-1C22-F65E-B33B-73B53DDEA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From String to Char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512A42-38F4-0701-DA3B-425BD750CC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A string (s) with one character can be converted to a char in two ways:</a:t>
            </a:r>
          </a:p>
          <a:p>
            <a:r>
              <a:rPr lang="en-CA" dirty="0"/>
              <a:t>One is to use “</a:t>
            </a:r>
            <a:r>
              <a:rPr lang="en-CA" dirty="0" err="1">
                <a:hlinkClick r:id="rId2"/>
              </a:rPr>
              <a:t>String.Parse</a:t>
            </a:r>
            <a:r>
              <a:rPr lang="en-CA" dirty="0"/>
              <a:t>”</a:t>
            </a:r>
          </a:p>
          <a:p>
            <a:r>
              <a:rPr lang="en-CA" dirty="0"/>
              <a:t>The other is to use the indexing property.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0215185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D8AF4-676F-376B-F4BE-D88D49019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Test Projects: A special kind of library</a:t>
            </a:r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78B0818-E410-DF27-17AA-A48D5F2C7D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3544" y="3216126"/>
            <a:ext cx="8731699" cy="5797848"/>
          </a:xfrm>
        </p:spPr>
      </p:pic>
    </p:spTree>
    <p:extLst>
      <p:ext uri="{BB962C8B-B14F-4D97-AF65-F5344CB8AC3E}">
        <p14:creationId xmlns:p14="http://schemas.microsoft.com/office/powerpoint/2010/main" val="331299432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0DBA4-BA3B-170D-90C2-3CFA0D2158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4500" y="914400"/>
            <a:ext cx="14813280" cy="2034540"/>
          </a:xfrm>
        </p:spPr>
        <p:txBody>
          <a:bodyPr>
            <a:normAutofit/>
          </a:bodyPr>
          <a:lstStyle/>
          <a:p>
            <a:r>
              <a:rPr lang="en-CA" dirty="0"/>
              <a:t>Invoking Instance versus Static Methods</a:t>
            </a:r>
          </a:p>
        </p:txBody>
      </p:sp>
      <p:graphicFrame>
        <p:nvGraphicFramePr>
          <p:cNvPr id="13" name="Content Placeholder 2">
            <a:extLst>
              <a:ext uri="{FF2B5EF4-FFF2-40B4-BE49-F238E27FC236}">
                <a16:creationId xmlns:a16="http://schemas.microsoft.com/office/drawing/2014/main" id="{26054D92-340E-A2CA-5E18-7742562D568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08253586"/>
              </p:ext>
            </p:extLst>
          </p:nvPr>
        </p:nvGraphicFramePr>
        <p:xfrm>
          <a:off x="1714500" y="3447795"/>
          <a:ext cx="14808994" cy="56962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3735419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CCEA22-5029-EEB9-1FBB-4B8C6AA8E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Char is not an expression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6E1D18-F6A2-7288-8255-143ED72914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The word “Char” is the name of a type </a:t>
            </a:r>
          </a:p>
          <a:p>
            <a:r>
              <a:rPr lang="en-CA" dirty="0"/>
              <a:t>More specifically a class within the namespace </a:t>
            </a:r>
          </a:p>
          <a:p>
            <a:r>
              <a:rPr lang="en-CA" dirty="0"/>
              <a:t>You cannot use it where you would an expression:</a:t>
            </a:r>
          </a:p>
          <a:p>
            <a:endParaRPr lang="en-CA" dirty="0"/>
          </a:p>
          <a:p>
            <a:endParaRPr lang="en-CA" dirty="0"/>
          </a:p>
          <a:p>
            <a:endParaRPr lang="en-CA" dirty="0"/>
          </a:p>
          <a:p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E655D9-4425-F0B3-B979-75463B45F1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600" y="5464629"/>
            <a:ext cx="12145886" cy="3679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67348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AD9D03-987C-AB8B-BE58-DFE31A3DE4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But you can use it to call static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DC3598-7F91-7E60-D72B-A5AC5E68FB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67181190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80CF9A2-6D51-2D73-6A51-816A857755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Back to Strings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27BFDD0-6CE6-CD0E-5649-9DF73E2D9B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74198648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7A9826-E68E-86C8-973D-81C9234299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When working with 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D2A366-CC1D-9324-C3DE-F70B955C21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We usually</a:t>
            </a:r>
          </a:p>
        </p:txBody>
      </p:sp>
    </p:spTree>
    <p:extLst>
      <p:ext uri="{BB962C8B-B14F-4D97-AF65-F5344CB8AC3E}">
        <p14:creationId xmlns:p14="http://schemas.microsoft.com/office/powerpoint/2010/main" val="285644348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B9BC70-1B70-04C3-E1E0-56F79B5B69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String Literals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F2A467-2DEF-A4AD-0B11-36DD358037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Regular string literals</a:t>
            </a:r>
          </a:p>
          <a:p>
            <a:r>
              <a:rPr lang="en-CA" dirty="0"/>
              <a:t>Verbatim string literals</a:t>
            </a:r>
          </a:p>
          <a:p>
            <a:r>
              <a:rPr lang="en-CA" dirty="0"/>
              <a:t>Interpolated string expressions</a:t>
            </a:r>
          </a:p>
          <a:p>
            <a:r>
              <a:rPr lang="en-CA" dirty="0"/>
              <a:t>Raw string literals</a:t>
            </a:r>
          </a:p>
        </p:txBody>
      </p:sp>
    </p:spTree>
    <p:extLst>
      <p:ext uri="{BB962C8B-B14F-4D97-AF65-F5344CB8AC3E}">
        <p14:creationId xmlns:p14="http://schemas.microsoft.com/office/powerpoint/2010/main" val="301658497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CC029-2881-B655-4F03-62EFA82272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Verbatim String Literals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D1073-8232-9B8B-E8F1-B071CF0385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A verbatim string literal is preceded by the “@” character</a:t>
            </a:r>
          </a:p>
          <a:p>
            <a:r>
              <a:rPr lang="en-CA" dirty="0"/>
              <a:t>See: </a:t>
            </a:r>
            <a:r>
              <a:rPr lang="en-CA" dirty="0">
                <a:hlinkClick r:id="rId2"/>
              </a:rPr>
              <a:t>https://learn.microsoft.com/en-us/dotnet/csharp/language-reference/tokens/verbatim</a:t>
            </a:r>
            <a:r>
              <a:rPr lang="en-CA" dirty="0"/>
              <a:t>.  </a:t>
            </a:r>
          </a:p>
        </p:txBody>
      </p:sp>
    </p:spTree>
    <p:extLst>
      <p:ext uri="{BB962C8B-B14F-4D97-AF65-F5344CB8AC3E}">
        <p14:creationId xmlns:p14="http://schemas.microsoft.com/office/powerpoint/2010/main" val="183516158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901B16-509B-F19F-52EB-DB390A085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Nul</a:t>
            </a:r>
            <a:r>
              <a:rPr lang="en-CA" dirty="0"/>
              <a:t> Characters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2EA1B2-D811-BEC0-6189-0AF54972AE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A C# string can contain any number of embedded </a:t>
            </a:r>
            <a:r>
              <a:rPr lang="en-US" dirty="0" err="1">
                <a:solidFill>
                  <a:schemeClr val="tx1"/>
                </a:solidFill>
              </a:rPr>
              <a:t>nul</a:t>
            </a:r>
            <a:r>
              <a:rPr lang="en-US" dirty="0">
                <a:solidFill>
                  <a:schemeClr val="tx1"/>
                </a:solidFill>
              </a:rPr>
              <a:t> characters ('\0’).</a:t>
            </a:r>
          </a:p>
          <a:p>
            <a:r>
              <a:rPr lang="en-US" dirty="0">
                <a:solidFill>
                  <a:schemeClr val="tx1"/>
                </a:solidFill>
              </a:rPr>
              <a:t>This differs from C/C++ which uses null to indicate termination </a:t>
            </a:r>
          </a:p>
          <a:p>
            <a:r>
              <a:rPr lang="en-US" dirty="0">
                <a:solidFill>
                  <a:schemeClr val="tx1"/>
                </a:solidFill>
              </a:rPr>
              <a:t>Not to be confused with the null keyword, this is a char </a:t>
            </a:r>
            <a:r>
              <a:rPr lang="en-US">
                <a:solidFill>
                  <a:schemeClr val="tx1"/>
                </a:solidFill>
              </a:rPr>
              <a:t>that encodes zero </a:t>
            </a:r>
            <a:endParaRPr lang="en-CA" dirty="0">
              <a:solidFill>
                <a:schemeClr val="tx1"/>
              </a:solidFill>
            </a:endParaRP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20976521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98C580-DCCD-6854-EEEC-13EA42457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4500" y="914400"/>
            <a:ext cx="14813280" cy="2034540"/>
          </a:xfrm>
        </p:spPr>
        <p:txBody>
          <a:bodyPr>
            <a:normAutofit/>
          </a:bodyPr>
          <a:lstStyle/>
          <a:p>
            <a:r>
              <a:rPr lang="en-CA" dirty="0"/>
              <a:t>Useful String Functions 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F8C128F2-7C27-AB30-F026-CEDFE53C3A5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64299098"/>
              </p:ext>
            </p:extLst>
          </p:nvPr>
        </p:nvGraphicFramePr>
        <p:xfrm>
          <a:off x="1714500" y="3447795"/>
          <a:ext cx="14808994" cy="56962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1451179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92DEA-CE43-1448-A519-3AD2FB73A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Useful String Operations not on String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302D6A-DBC6-46C3-794C-60FF14B968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Int32.ParseInt</a:t>
            </a:r>
          </a:p>
          <a:p>
            <a:r>
              <a:rPr lang="en-CA" dirty="0" err="1"/>
              <a:t>Double.TryParse</a:t>
            </a:r>
            <a:r>
              <a:rPr lang="en-CA" dirty="0"/>
              <a:t>()</a:t>
            </a:r>
          </a:p>
          <a:p>
            <a:r>
              <a:rPr lang="en-CA" dirty="0" err="1"/>
              <a:t>Object.ToString</a:t>
            </a:r>
            <a:r>
              <a:rPr lang="en-CA" dirty="0"/>
              <a:t>();</a:t>
            </a:r>
          </a:p>
          <a:p>
            <a:r>
              <a:rPr lang="en-CA" dirty="0"/>
              <a:t>Convertible?</a:t>
            </a:r>
          </a:p>
          <a:p>
            <a:endParaRPr lang="en-CA" dirty="0"/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6467618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B5CBB4-D3A2-DA2D-C00E-8753C4AA1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4500" y="914400"/>
            <a:ext cx="14813280" cy="2034540"/>
          </a:xfrm>
        </p:spPr>
        <p:txBody>
          <a:bodyPr>
            <a:normAutofit/>
          </a:bodyPr>
          <a:lstStyle/>
          <a:p>
            <a:r>
              <a:rPr lang="en-CA" dirty="0"/>
              <a:t>Test Projects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9D29561-BB7F-7A1A-0BFE-AE3617CEFC7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06878842"/>
              </p:ext>
            </p:extLst>
          </p:nvPr>
        </p:nvGraphicFramePr>
        <p:xfrm>
          <a:off x="1714500" y="3447795"/>
          <a:ext cx="14808994" cy="56962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86460549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CEF44-4DC5-EE13-80EF-D61FD62F73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Converting Strings to Bytes and Back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62A675-7F84-63E1-0C3F-C4328B0B66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35714113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5E7E8B-A445-02E6-D8D4-EAAB46D53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Bit Converter does not work on Strings?!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03B21A9-E8F3-589F-CE70-A46E60DB24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200" y="2476500"/>
            <a:ext cx="7166858" cy="632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03999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F28D9B36-75B9-4435-83E6-0A9C81A12E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6710" y="365760"/>
            <a:ext cx="17586960" cy="9566908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9" name="Picture 8" descr="A pile of newspapers">
            <a:extLst>
              <a:ext uri="{FF2B5EF4-FFF2-40B4-BE49-F238E27FC236}">
                <a16:creationId xmlns:a16="http://schemas.microsoft.com/office/drawing/2014/main" id="{FDD86EF0-A69A-7BA7-336B-958DA55FE23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35000"/>
          </a:blip>
          <a:srcRect t="9564" b="20991"/>
          <a:stretch/>
        </p:blipFill>
        <p:spPr>
          <a:xfrm>
            <a:off x="20" y="10"/>
            <a:ext cx="18287980" cy="10286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86F720-D35B-3B29-A7AA-91BF80A46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4500" y="914400"/>
            <a:ext cx="14813280" cy="2034540"/>
          </a:xfrm>
        </p:spPr>
        <p:txBody>
          <a:bodyPr>
            <a:normAutofit/>
          </a:bodyPr>
          <a:lstStyle/>
          <a:p>
            <a:r>
              <a:rPr lang="en-CA" dirty="0"/>
              <a:t>Remember Encodings?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A75811-59CE-5BBC-841D-957BDDD4B3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14500" y="3086100"/>
            <a:ext cx="14809306" cy="6057900"/>
          </a:xfrm>
        </p:spPr>
        <p:txBody>
          <a:bodyPr>
            <a:normAutofit/>
          </a:bodyPr>
          <a:lstStyle/>
          <a:p>
            <a:r>
              <a:rPr lang="en-CA" dirty="0"/>
              <a:t>We have to use one of those:</a:t>
            </a:r>
          </a:p>
          <a:p>
            <a:r>
              <a:rPr lang="en-CA" dirty="0"/>
              <a:t>System.Text.Encoding.UTF8.GetBytes(value);</a:t>
            </a:r>
          </a:p>
          <a:p>
            <a:r>
              <a:rPr lang="en-CA" dirty="0"/>
              <a:t>System.Text.Encoding.UTF16.GetBytes(value);</a:t>
            </a:r>
          </a:p>
          <a:p>
            <a:r>
              <a:rPr lang="en-CA" dirty="0" err="1"/>
              <a:t>System.Text.Encoding.ASCIIEncoding.GetBytes</a:t>
            </a:r>
            <a:r>
              <a:rPr lang="en-CA" dirty="0"/>
              <a:t>(value);</a:t>
            </a:r>
          </a:p>
          <a:p>
            <a:endParaRPr lang="en-CA" dirty="0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2545E15B-0CD8-A44C-5730-9E522F0C11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36267"/>
            <a:ext cx="5285101" cy="1846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inherit"/>
              </a:rPr>
              <a:t>string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inherit"/>
              </a:rPr>
              <a:t>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inherit"/>
              </a:rPr>
              <a:t>value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inherit"/>
              </a:rPr>
              <a:t> =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inherit"/>
              </a:rPr>
              <a:t>"\u00C4 \uD802\u0033 \u00AE"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inherit"/>
              </a:rPr>
              <a:t>;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inherit"/>
              </a:rPr>
              <a:t>byte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inherit"/>
              </a:rPr>
              <a:t>[] bytes= System.Text.Encoding.UTF8.GetBytes(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inherit"/>
              </a:rPr>
              <a:t>value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inherit"/>
              </a:rPr>
              <a:t>);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C684B459-805D-A3F2-3764-F74ADE2267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288667"/>
            <a:ext cx="2343590" cy="1846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inherit"/>
              </a:rPr>
              <a:t>System.Text.Encoding.UTF8.GetBytes(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inherit"/>
              </a:rPr>
              <a:t>value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inherit"/>
              </a:rPr>
              <a:t>);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283440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BFEEF-94B0-287B-A8C5-85BBD4C35C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9717" y="914398"/>
            <a:ext cx="5046567" cy="8409215"/>
          </a:xfrm>
        </p:spPr>
        <p:txBody>
          <a:bodyPr>
            <a:normAutofit/>
          </a:bodyPr>
          <a:lstStyle/>
          <a:p>
            <a:r>
              <a:rPr lang="en-CA" sz="7200"/>
              <a:t>String Immutability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D746318-34FD-7E88-6EEB-E67C819961F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65689511"/>
              </p:ext>
            </p:extLst>
          </p:nvPr>
        </p:nvGraphicFramePr>
        <p:xfrm>
          <a:off x="6817519" y="1799787"/>
          <a:ext cx="9677915" cy="67018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5421193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C58993-EC0B-A8AB-82BE-8D719FE58E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4500" y="914400"/>
            <a:ext cx="14813280" cy="2034540"/>
          </a:xfrm>
        </p:spPr>
        <p:txBody>
          <a:bodyPr>
            <a:normAutofit/>
          </a:bodyPr>
          <a:lstStyle/>
          <a:p>
            <a:r>
              <a:rPr lang="en-CA" dirty="0"/>
              <a:t>So how do you build them? 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82F1B98-CCF7-95DD-622F-E428A0F17CF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12679385"/>
              </p:ext>
            </p:extLst>
          </p:nvPr>
        </p:nvGraphicFramePr>
        <p:xfrm>
          <a:off x="1714500" y="3447795"/>
          <a:ext cx="14808994" cy="56962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918718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758B7-FCF9-CA5E-B346-6694FC2FC4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4500" y="914400"/>
            <a:ext cx="14813280" cy="2034540"/>
          </a:xfrm>
        </p:spPr>
        <p:txBody>
          <a:bodyPr>
            <a:normAutofit/>
          </a:bodyPr>
          <a:lstStyle/>
          <a:p>
            <a:r>
              <a:rPr lang="en-CA" dirty="0"/>
              <a:t>String Operators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0FB048A-EB6D-075F-DF98-93BED4E3336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90210654"/>
              </p:ext>
            </p:extLst>
          </p:nvPr>
        </p:nvGraphicFramePr>
        <p:xfrm>
          <a:off x="1714500" y="3447795"/>
          <a:ext cx="14808994" cy="56962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86546950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73DC21-8CD4-F243-7E3F-A7540E315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9717" y="914398"/>
            <a:ext cx="5046567" cy="8409215"/>
          </a:xfrm>
        </p:spPr>
        <p:txBody>
          <a:bodyPr>
            <a:normAutofit/>
          </a:bodyPr>
          <a:lstStyle/>
          <a:p>
            <a:r>
              <a:rPr lang="en-CA" sz="7200"/>
              <a:t>Strings are Like Arrays 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4093A867-DFE4-128E-468F-E5C22D6943E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76909750"/>
              </p:ext>
            </p:extLst>
          </p:nvPr>
        </p:nvGraphicFramePr>
        <p:xfrm>
          <a:off x="6817519" y="1799787"/>
          <a:ext cx="9677915" cy="67018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06959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E7066-1877-EAB6-F830-20166F4A3B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9717" y="914398"/>
            <a:ext cx="5046567" cy="8409215"/>
          </a:xfrm>
        </p:spPr>
        <p:txBody>
          <a:bodyPr>
            <a:normAutofit/>
          </a:bodyPr>
          <a:lstStyle/>
          <a:p>
            <a:r>
              <a:rPr lang="en-CA" sz="7200"/>
              <a:t>Wait, what is a property? 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EC574E4-27C0-46CB-7C36-2F9E93ED084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64279872"/>
              </p:ext>
            </p:extLst>
          </p:nvPr>
        </p:nvGraphicFramePr>
        <p:xfrm>
          <a:off x="6817519" y="1799787"/>
          <a:ext cx="9677915" cy="67018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5643101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A1B6C1-0649-17BD-EF6E-CA0EF97BDA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4500" y="914400"/>
            <a:ext cx="14813280" cy="2034540"/>
          </a:xfrm>
        </p:spPr>
        <p:txBody>
          <a:bodyPr>
            <a:normAutofit/>
          </a:bodyPr>
          <a:lstStyle/>
          <a:p>
            <a:r>
              <a:rPr lang="en-CA"/>
              <a:t>Indexers</a:t>
            </a:r>
            <a:endParaRPr lang="en-CA" dirty="0"/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A8374A31-3F68-649E-AF5B-DC48FBCF255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68138396"/>
              </p:ext>
            </p:extLst>
          </p:nvPr>
        </p:nvGraphicFramePr>
        <p:xfrm>
          <a:off x="1714500" y="3447795"/>
          <a:ext cx="14808994" cy="56962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2424875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9271C28-7496-4447-8541-7B39F5E948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6710" y="365760"/>
            <a:ext cx="17586960" cy="9566908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59D5AC-1B00-777F-0C65-85B13B872A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60056" y="914400"/>
            <a:ext cx="8046666" cy="2034540"/>
          </a:xfrm>
        </p:spPr>
        <p:txBody>
          <a:bodyPr>
            <a:normAutofit/>
          </a:bodyPr>
          <a:lstStyle/>
          <a:p>
            <a:r>
              <a:rPr lang="en-CA" dirty="0"/>
              <a:t>String Formatting</a:t>
            </a:r>
          </a:p>
        </p:txBody>
      </p:sp>
      <p:pic>
        <p:nvPicPr>
          <p:cNvPr id="7" name="Graphic 6" descr="Violin">
            <a:extLst>
              <a:ext uri="{FF2B5EF4-FFF2-40B4-BE49-F238E27FC236}">
                <a16:creationId xmlns:a16="http://schemas.microsoft.com/office/drawing/2014/main" id="{4CE18338-6134-79A5-597A-2B88E17F69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08096" y="1696728"/>
            <a:ext cx="6890572" cy="6890572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BEDDA27-0EC4-8DEF-B26B-E69FEF07D6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60054" y="3086100"/>
            <a:ext cx="8046666" cy="6057900"/>
          </a:xfrm>
        </p:spPr>
        <p:txBody>
          <a:bodyPr>
            <a:normAutofit/>
          </a:bodyPr>
          <a:lstStyle/>
          <a:p>
            <a:r>
              <a:rPr lang="en-CA"/>
              <a:t>Before string interpolation we had string formatting routines </a:t>
            </a:r>
          </a:p>
          <a:p>
            <a:r>
              <a:rPr lang="en-CA"/>
              <a:t>Like a safe and powerful version of the C function </a:t>
            </a:r>
            <a:r>
              <a:rPr lang="en-CA" err="1"/>
              <a:t>sprintf</a:t>
            </a:r>
            <a:r>
              <a:rPr lang="en-CA"/>
              <a:t>(). </a:t>
            </a:r>
          </a:p>
          <a:p>
            <a:r>
              <a:rPr lang="en-CA" err="1">
                <a:hlinkClick r:id="rId5"/>
              </a:rPr>
              <a:t>String.Format</a:t>
            </a:r>
            <a:r>
              <a:rPr lang="en-CA">
                <a:hlinkClick r:id="rId5"/>
              </a:rPr>
              <a:t>()</a:t>
            </a:r>
            <a:endParaRPr lang="en-CA"/>
          </a:p>
          <a:p>
            <a:endParaRPr lang="en-CA"/>
          </a:p>
          <a:p>
            <a:endParaRPr lang="en-CA"/>
          </a:p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477021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09C0BCD-BEE9-423F-A51C-BCCD8E5EAA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6710" y="365760"/>
            <a:ext cx="17586960" cy="9566908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998D094-42B2-42BA-AA14-E8FBE073A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6710" y="365760"/>
            <a:ext cx="17586960" cy="9566908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465D64B-59F4-4BDC-B833-A17EF1E046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967990" y="5600700"/>
            <a:ext cx="123444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63FE6F10-B3AD-4403-94CA-F51155286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6710" y="365760"/>
            <a:ext cx="17583150" cy="9566908"/>
          </a:xfrm>
          <a:prstGeom prst="rect">
            <a:avLst/>
          </a:prstGeom>
          <a:solidFill>
            <a:schemeClr val="bg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364D6A39-A4F7-4B00-9F42-3BC67177DB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29416" y="370330"/>
            <a:ext cx="6596632" cy="9566909"/>
          </a:xfrm>
          <a:prstGeom prst="rect">
            <a:avLst/>
          </a:prstGeom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3553ADF-88A1-4645-B819-890CA3DF7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555426" y="6608794"/>
            <a:ext cx="4144612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B5D0D97D-7911-4A25-88E2-4D81FD4AB2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2900" y="370332"/>
            <a:ext cx="17586960" cy="9566908"/>
          </a:xfrm>
          <a:prstGeom prst="rect">
            <a:avLst/>
          </a:prstGeom>
          <a:noFill/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0DD008-EF35-7825-1525-CF34D7E6D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92707" y="1286512"/>
            <a:ext cx="4670049" cy="543426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>
              <a:lnSpc>
                <a:spcPct val="85000"/>
              </a:lnSpc>
            </a:pPr>
            <a:r>
              <a:rPr lang="en-US" sz="6900" b="1" cap="all">
                <a:solidFill>
                  <a:srgbClr val="FFFFFF"/>
                </a:solidFill>
              </a:rPr>
              <a:t>The Test Explorer Window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73C35AB-6E87-CF2A-DFA2-6B6B7EEFD7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28557" b="1"/>
          <a:stretch/>
        </p:blipFill>
        <p:spPr>
          <a:xfrm>
            <a:off x="1308096" y="1286512"/>
            <a:ext cx="9068364" cy="7711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2856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8C83C6-9BF6-A182-2F8A-16CEE2814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String Formatting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1D115F9-A4EC-AEAE-93F5-A6731775CC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43200" y="3314700"/>
            <a:ext cx="13141296" cy="4876800"/>
          </a:xfrm>
        </p:spPr>
      </p:pic>
    </p:spTree>
    <p:extLst>
      <p:ext uri="{BB962C8B-B14F-4D97-AF65-F5344CB8AC3E}">
        <p14:creationId xmlns:p14="http://schemas.microsoft.com/office/powerpoint/2010/main" val="408444040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9E09B16-4874-4AF2-86A9-1E174C200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6710" y="365760"/>
            <a:ext cx="17586960" cy="9566908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89E64F42-1E22-2D0F-9F32-DF2CFAC95E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5334" b="1"/>
          <a:stretch/>
        </p:blipFill>
        <p:spPr>
          <a:xfrm>
            <a:off x="20" y="10"/>
            <a:ext cx="18287980" cy="10286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557AC3B-63D5-4181-AD35-0D051F7C82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6710" y="365760"/>
            <a:ext cx="17586960" cy="9566908"/>
          </a:xfrm>
          <a:prstGeom prst="rect">
            <a:avLst/>
          </a:prstGeom>
          <a:noFill/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76977178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25B37C-FCD3-6A5A-D938-1478B701DE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The Null Literal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62E34B-C761-980A-2C30-B44021FE25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>
                <a:solidFill>
                  <a:schemeClr val="tx1"/>
                </a:solidFill>
              </a:rPr>
              <a:t>The </a:t>
            </a:r>
            <a:r>
              <a:rPr lang="en-CA" dirty="0">
                <a:solidFill>
                  <a:schemeClr val="tx1"/>
                </a:solidFill>
                <a:hlinkClick r:id="rId2"/>
              </a:rPr>
              <a:t>null keyword</a:t>
            </a:r>
            <a:r>
              <a:rPr lang="en-CA" dirty="0">
                <a:solidFill>
                  <a:schemeClr val="tx1"/>
                </a:solidFill>
              </a:rPr>
              <a:t> represents a reference that does not refer to an object. </a:t>
            </a:r>
          </a:p>
          <a:p>
            <a:r>
              <a:rPr lang="en-CA" dirty="0">
                <a:solidFill>
                  <a:schemeClr val="tx1"/>
                </a:solidFill>
              </a:rPr>
              <a:t>It has a special type (called the null type) but can be cast to any reference type </a:t>
            </a:r>
          </a:p>
          <a:p>
            <a:r>
              <a:rPr lang="en-CA" dirty="0">
                <a:solidFill>
                  <a:schemeClr val="tx1"/>
                </a:solidFill>
              </a:rPr>
              <a:t>Reference variables are assigned null by default </a:t>
            </a:r>
          </a:p>
          <a:p>
            <a:r>
              <a:rPr lang="en-CA" dirty="0">
                <a:solidFill>
                  <a:schemeClr val="tx1"/>
                </a:solidFill>
              </a:rPr>
              <a:t>In other words it means “no value”</a:t>
            </a:r>
          </a:p>
        </p:txBody>
      </p:sp>
    </p:spTree>
    <p:extLst>
      <p:ext uri="{BB962C8B-B14F-4D97-AF65-F5344CB8AC3E}">
        <p14:creationId xmlns:p14="http://schemas.microsoft.com/office/powerpoint/2010/main" val="122672231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BD5EDA-EFC0-F89B-85F3-FBBC481D2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NullReferenceException</a:t>
            </a:r>
            <a:endParaRPr lang="en-CA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11E40CC-5AF9-EE2A-62DE-1CBF12D8BD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30092" y="3390900"/>
            <a:ext cx="12627816" cy="4953000"/>
          </a:xfrm>
        </p:spPr>
      </p:pic>
    </p:spTree>
    <p:extLst>
      <p:ext uri="{BB962C8B-B14F-4D97-AF65-F5344CB8AC3E}">
        <p14:creationId xmlns:p14="http://schemas.microsoft.com/office/powerpoint/2010/main" val="129599071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85FA0-87C8-4EBB-DFBD-185D190F4E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Checking if Strings are Null or Empty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0E3F7CA-1860-E8FD-68A4-B75D749698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10000" y="3086100"/>
            <a:ext cx="10380980" cy="5105400"/>
          </a:xfrm>
        </p:spPr>
      </p:pic>
    </p:spTree>
    <p:extLst>
      <p:ext uri="{BB962C8B-B14F-4D97-AF65-F5344CB8AC3E}">
        <p14:creationId xmlns:p14="http://schemas.microsoft.com/office/powerpoint/2010/main" val="364556180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09C0BCD-BEE9-423F-A51C-BCCD8E5EAA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6710" y="365760"/>
            <a:ext cx="17586960" cy="9566908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998D094-42B2-42BA-AA14-E8FBE073A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6710" y="365760"/>
            <a:ext cx="17586960" cy="9566908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465D64B-59F4-4BDC-B833-A17EF1E046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967990" y="5600700"/>
            <a:ext cx="123444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63FE6F10-B3AD-4403-94CA-F51155286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6710" y="365760"/>
            <a:ext cx="17583150" cy="9566908"/>
          </a:xfrm>
          <a:prstGeom prst="rect">
            <a:avLst/>
          </a:prstGeom>
          <a:solidFill>
            <a:schemeClr val="bg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364D6A39-A4F7-4B00-9F42-3BC67177DB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29416" y="370330"/>
            <a:ext cx="6596632" cy="9566909"/>
          </a:xfrm>
          <a:prstGeom prst="rect">
            <a:avLst/>
          </a:prstGeom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3553ADF-88A1-4645-B819-890CA3DF7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555426" y="6608794"/>
            <a:ext cx="4144612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B5D0D97D-7911-4A25-88E2-4D81FD4AB2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2900" y="370332"/>
            <a:ext cx="17586960" cy="9566908"/>
          </a:xfrm>
          <a:prstGeom prst="rect">
            <a:avLst/>
          </a:prstGeom>
          <a:noFill/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BC429F-5528-FCAB-86B4-CA5F1F65E1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92707" y="1286512"/>
            <a:ext cx="4670049" cy="543426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>
              <a:lnSpc>
                <a:spcPct val="85000"/>
              </a:lnSpc>
            </a:pPr>
            <a:r>
              <a:rPr lang="en-US" sz="7500" b="1" cap="all" dirty="0">
                <a:solidFill>
                  <a:srgbClr val="FFFFFF"/>
                </a:solidFill>
              </a:rPr>
              <a:t>String</a:t>
            </a:r>
            <a:br>
              <a:rPr lang="en-US" sz="7500" b="1" cap="all" dirty="0">
                <a:solidFill>
                  <a:srgbClr val="FFFFFF"/>
                </a:solidFill>
              </a:rPr>
            </a:br>
            <a:r>
              <a:rPr lang="en-US" sz="7500" b="1" cap="all" dirty="0">
                <a:solidFill>
                  <a:srgbClr val="FFFFFF"/>
                </a:solidFill>
              </a:rPr>
              <a:t>Queries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FA48EB2-0B71-4D65-FD8A-277CB2F366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065" r="2500" b="-1"/>
          <a:stretch/>
        </p:blipFill>
        <p:spPr>
          <a:xfrm>
            <a:off x="1308096" y="1286512"/>
            <a:ext cx="9068364" cy="7711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29613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1FDCB1-D5DA-2C94-EF01-970963FAE6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4500" y="914400"/>
            <a:ext cx="14813280" cy="2034540"/>
          </a:xfrm>
        </p:spPr>
        <p:txBody>
          <a:bodyPr>
            <a:normAutofit/>
          </a:bodyPr>
          <a:lstStyle/>
          <a:p>
            <a:r>
              <a:rPr lang="en-CA" dirty="0"/>
              <a:t>Strings are Enumerable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1F6452B0-74A2-F456-F743-E4A77F2EE3A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66450519"/>
              </p:ext>
            </p:extLst>
          </p:nvPr>
        </p:nvGraphicFramePr>
        <p:xfrm>
          <a:off x="1714500" y="3447795"/>
          <a:ext cx="14808994" cy="56962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0136461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B2ADB18-4E7C-4441-A89B-FC68F3D9C7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6710" y="365760"/>
            <a:ext cx="17586960" cy="9566908"/>
          </a:xfrm>
          <a:prstGeom prst="rect">
            <a:avLst/>
          </a:prstGeom>
          <a:solidFill>
            <a:schemeClr val="tx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" name="Picture 4" descr="Graphs and plots layered on a blue digital screen">
            <a:extLst>
              <a:ext uri="{FF2B5EF4-FFF2-40B4-BE49-F238E27FC236}">
                <a16:creationId xmlns:a16="http://schemas.microsoft.com/office/drawing/2014/main" id="{0B651B51-B4C3-0907-58B4-D10DE920FC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35000"/>
          </a:blip>
          <a:srcRect t="6893" b="18107"/>
          <a:stretch/>
        </p:blipFill>
        <p:spPr>
          <a:xfrm>
            <a:off x="20" y="10"/>
            <a:ext cx="18287980" cy="10286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0E9B55-6B3A-A4D3-B68E-25689A29A5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4500" y="914400"/>
            <a:ext cx="14813280" cy="2034540"/>
          </a:xfrm>
        </p:spPr>
        <p:txBody>
          <a:bodyPr>
            <a:normAutofit/>
          </a:bodyPr>
          <a:lstStyle/>
          <a:p>
            <a:r>
              <a:rPr lang="en-CA">
                <a:solidFill>
                  <a:schemeClr val="bg1"/>
                </a:solidFill>
              </a:rPr>
              <a:t>Next Class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28EAA-F2C0-3B07-1B18-322113A786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14500" y="3086100"/>
            <a:ext cx="14809306" cy="6057900"/>
          </a:xfrm>
        </p:spPr>
        <p:txBody>
          <a:bodyPr>
            <a:normAutofit/>
          </a:bodyPr>
          <a:lstStyle/>
          <a:p>
            <a:r>
              <a:rPr lang="en-CA" dirty="0">
                <a:solidFill>
                  <a:schemeClr val="bg1"/>
                </a:solidFill>
              </a:rPr>
              <a:t>Collections</a:t>
            </a:r>
          </a:p>
          <a:p>
            <a:r>
              <a:rPr lang="en-CA" dirty="0">
                <a:solidFill>
                  <a:schemeClr val="bg1"/>
                </a:solidFill>
              </a:rPr>
              <a:t>Foreach loops</a:t>
            </a:r>
          </a:p>
          <a:p>
            <a:r>
              <a:rPr lang="en-CA" dirty="0">
                <a:solidFill>
                  <a:schemeClr val="bg1"/>
                </a:solidFill>
              </a:rPr>
              <a:t>Interfaces in a more depth</a:t>
            </a:r>
          </a:p>
          <a:p>
            <a:r>
              <a:rPr lang="en-CA" dirty="0">
                <a:solidFill>
                  <a:schemeClr val="bg1"/>
                </a:solidFill>
              </a:rPr>
              <a:t>Indexers in more depth</a:t>
            </a:r>
          </a:p>
          <a:p>
            <a:r>
              <a:rPr lang="en-CA" dirty="0">
                <a:solidFill>
                  <a:schemeClr val="bg1"/>
                </a:solidFill>
              </a:rPr>
              <a:t>Iterators  </a:t>
            </a:r>
          </a:p>
          <a:p>
            <a:endParaRPr lang="en-CA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13658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F16CA-3B9F-F5C2-B074-160ABC51F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What is a String?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94D71-4EFC-1F0E-CECB-C356C4BC60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>
                <a:solidFill>
                  <a:schemeClr val="tx1"/>
                </a:solidFill>
              </a:rPr>
              <a:t>A representation of text values as sequences of characters</a:t>
            </a:r>
          </a:p>
        </p:txBody>
      </p:sp>
    </p:spTree>
    <p:extLst>
      <p:ext uri="{BB962C8B-B14F-4D97-AF65-F5344CB8AC3E}">
        <p14:creationId xmlns:p14="http://schemas.microsoft.com/office/powerpoint/2010/main" val="11755220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C4201-7672-0942-6F18-83EAAFD882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Consider the Following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9B2136-D619-676D-63FC-59417593AD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>
                <a:solidFill>
                  <a:schemeClr val="tx1"/>
                </a:solidFill>
              </a:rPr>
              <a:t>Are strings value types (“structs”) and allocated on the stack?</a:t>
            </a:r>
          </a:p>
          <a:p>
            <a:r>
              <a:rPr lang="en-CA" dirty="0">
                <a:solidFill>
                  <a:schemeClr val="tx1"/>
                </a:solidFill>
              </a:rPr>
              <a:t>Or are they reference types (“classes”) and allocated on the heap?</a:t>
            </a:r>
          </a:p>
          <a:p>
            <a:r>
              <a:rPr lang="en-CA" dirty="0">
                <a:solidFill>
                  <a:schemeClr val="tx1"/>
                </a:solidFill>
              </a:rPr>
              <a:t>What about chars?</a:t>
            </a:r>
          </a:p>
          <a:p>
            <a:r>
              <a:rPr lang="en-CA" dirty="0">
                <a:solidFill>
                  <a:schemeClr val="tx1"/>
                </a:solidFill>
              </a:rPr>
              <a:t>Why? </a:t>
            </a:r>
          </a:p>
        </p:txBody>
      </p:sp>
    </p:spTree>
    <p:extLst>
      <p:ext uri="{BB962C8B-B14F-4D97-AF65-F5344CB8AC3E}">
        <p14:creationId xmlns:p14="http://schemas.microsoft.com/office/powerpoint/2010/main" val="41366672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1CD1C1-89D5-71B5-3806-740F4C3D2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Strings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349333-9924-FFC5-7119-5E3F06A9D6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>
                <a:hlinkClick r:id="rId2"/>
              </a:rPr>
              <a:t>https://learn.microsoft.com/en-us/dotnet/csharp/programming-guide/strings/</a:t>
            </a:r>
            <a:r>
              <a:rPr lang="en-CA" dirty="0"/>
              <a:t> </a:t>
            </a:r>
          </a:p>
          <a:p>
            <a:r>
              <a:rPr lang="en-US" dirty="0">
                <a:solidFill>
                  <a:schemeClr val="tx1"/>
                </a:solidFill>
              </a:rPr>
              <a:t>A string is an object of type </a:t>
            </a:r>
            <a:r>
              <a:rPr lang="en-US" dirty="0" err="1">
                <a:solidFill>
                  <a:schemeClr val="tx1"/>
                </a:solidFill>
                <a:hlinkClick r:id="rId3"/>
              </a:rPr>
              <a:t>System.String</a:t>
            </a:r>
            <a:r>
              <a:rPr lang="en-US" dirty="0">
                <a:solidFill>
                  <a:schemeClr val="tx1"/>
                </a:solidFill>
              </a:rPr>
              <a:t> whose value represents text. </a:t>
            </a:r>
          </a:p>
          <a:p>
            <a:r>
              <a:rPr lang="en-US" dirty="0">
                <a:solidFill>
                  <a:schemeClr val="tx1"/>
                </a:solidFill>
              </a:rPr>
              <a:t>Internally, the text is stored as a sequential read-only collection of char objects</a:t>
            </a:r>
          </a:p>
          <a:p>
            <a:r>
              <a:rPr lang="en-CA" dirty="0">
                <a:solidFill>
                  <a:schemeClr val="tx1"/>
                </a:solidFill>
              </a:rPr>
              <a:t>The keyword “string” is an alias for the type “</a:t>
            </a:r>
            <a:r>
              <a:rPr lang="en-CA" dirty="0" err="1">
                <a:solidFill>
                  <a:schemeClr val="tx1"/>
                </a:solidFill>
              </a:rPr>
              <a:t>System.String</a:t>
            </a:r>
            <a:r>
              <a:rPr lang="en-CA" dirty="0">
                <a:solidFill>
                  <a:schemeClr val="tx1"/>
                </a:solidFill>
              </a:rPr>
              <a:t>”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0834638"/>
      </p:ext>
    </p:extLst>
  </p:cSld>
  <p:clrMapOvr>
    <a:masterClrMapping/>
  </p:clrMapOvr>
</p:sld>
</file>

<file path=ppt/theme/theme1.xml><?xml version="1.0" encoding="utf-8"?>
<a:theme xmlns:a="http://schemas.openxmlformats.org/drawingml/2006/main" name="Base">
  <a:themeElements>
    <a:clrScheme name="Violet II">
      <a:dk1>
        <a:sysClr val="windowText" lastClr="000000"/>
      </a:dk1>
      <a:lt1>
        <a:sysClr val="window" lastClr="FFFFFF"/>
      </a:lt1>
      <a:dk2>
        <a:srgbClr val="632E62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Base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se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90E45F77-AEFC-46EF-A7C1-5B338C297B0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TM03457444[[fn=Base]]</Template>
  <TotalTime>9427</TotalTime>
  <Words>1483</Words>
  <Application>Microsoft Office PowerPoint</Application>
  <PresentationFormat>Custom</PresentationFormat>
  <Paragraphs>219</Paragraphs>
  <Slides>67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72" baseType="lpstr">
      <vt:lpstr>Arial</vt:lpstr>
      <vt:lpstr>Calibri</vt:lpstr>
      <vt:lpstr>Corbel</vt:lpstr>
      <vt:lpstr>inherit</vt:lpstr>
      <vt:lpstr>Base</vt:lpstr>
      <vt:lpstr>Today’s Goal</vt:lpstr>
      <vt:lpstr>Goal Breakdown</vt:lpstr>
      <vt:lpstr>Advice</vt:lpstr>
      <vt:lpstr>Test Projects: A special kind of library</vt:lpstr>
      <vt:lpstr>Test Projects</vt:lpstr>
      <vt:lpstr>The Test Explorer Window</vt:lpstr>
      <vt:lpstr>What is a String?</vt:lpstr>
      <vt:lpstr>Consider the Following </vt:lpstr>
      <vt:lpstr>Strings</vt:lpstr>
      <vt:lpstr>A Helper Function for Today</vt:lpstr>
      <vt:lpstr>String VARiable DECLARATION</vt:lpstr>
      <vt:lpstr>The Take-away</vt:lpstr>
      <vt:lpstr>System.String Documentation</vt:lpstr>
      <vt:lpstr>Reading the documentation</vt:lpstr>
      <vt:lpstr>Why is string a class? </vt:lpstr>
      <vt:lpstr>So What’s a Char</vt:lpstr>
      <vt:lpstr>The System.Char Documentation</vt:lpstr>
      <vt:lpstr>Salient Points from Documentation</vt:lpstr>
      <vt:lpstr>What “Implementing Interfaces” means</vt:lpstr>
      <vt:lpstr>Interface Example</vt:lpstr>
      <vt:lpstr>Code Example of IComparable</vt:lpstr>
      <vt:lpstr>The Interface Methods are on the Type</vt:lpstr>
      <vt:lpstr>Chars are Numbers</vt:lpstr>
      <vt:lpstr>A Char is a Code Point not a Characters</vt:lpstr>
      <vt:lpstr>PowerPoint Presentation</vt:lpstr>
      <vt:lpstr>Comparing Characters</vt:lpstr>
      <vt:lpstr>Converting to Strings</vt:lpstr>
      <vt:lpstr>Glyph</vt:lpstr>
      <vt:lpstr>Char Literals</vt:lpstr>
      <vt:lpstr>What’s Unicode?</vt:lpstr>
      <vt:lpstr>What’s Utf-16</vt:lpstr>
      <vt:lpstr>What’s an Encoding</vt:lpstr>
      <vt:lpstr>Did you see that! </vt:lpstr>
      <vt:lpstr>ASCII</vt:lpstr>
      <vt:lpstr>Comparing Character Equality</vt:lpstr>
      <vt:lpstr>Let’s Convert it to Bytes</vt:lpstr>
      <vt:lpstr>Escape Sequences</vt:lpstr>
      <vt:lpstr>Some Char Methods</vt:lpstr>
      <vt:lpstr>From String to Char</vt:lpstr>
      <vt:lpstr>Invoking Instance versus Static Methods</vt:lpstr>
      <vt:lpstr>Char is not an expression</vt:lpstr>
      <vt:lpstr>But you can use it to call static methods</vt:lpstr>
      <vt:lpstr>Back to Strings</vt:lpstr>
      <vt:lpstr>When working with text</vt:lpstr>
      <vt:lpstr>String Literals</vt:lpstr>
      <vt:lpstr>Verbatim String Literals</vt:lpstr>
      <vt:lpstr>Nul Characters</vt:lpstr>
      <vt:lpstr>Useful String Functions </vt:lpstr>
      <vt:lpstr>Useful String Operations not on String</vt:lpstr>
      <vt:lpstr>Converting Strings to Bytes and Back</vt:lpstr>
      <vt:lpstr>Bit Converter does not work on Strings?!</vt:lpstr>
      <vt:lpstr>Remember Encodings?</vt:lpstr>
      <vt:lpstr>String Immutability</vt:lpstr>
      <vt:lpstr>So how do you build them? </vt:lpstr>
      <vt:lpstr>String Operators</vt:lpstr>
      <vt:lpstr>Strings are Like Arrays </vt:lpstr>
      <vt:lpstr>Wait, what is a property? </vt:lpstr>
      <vt:lpstr>Indexers</vt:lpstr>
      <vt:lpstr>String Formatting</vt:lpstr>
      <vt:lpstr>String Formatting</vt:lpstr>
      <vt:lpstr>PowerPoint Presentation</vt:lpstr>
      <vt:lpstr>The Null Literal</vt:lpstr>
      <vt:lpstr>NullReferenceException</vt:lpstr>
      <vt:lpstr>Checking if Strings are Null or Empty</vt:lpstr>
      <vt:lpstr>String Queries</vt:lpstr>
      <vt:lpstr>Strings are Enumerable</vt:lpstr>
      <vt:lpstr>Next Class</vt:lpstr>
    </vt:vector>
  </TitlesOfParts>
  <Manager>Christopher Diggins</Manager>
  <Company>Christopher Diggins</Company>
  <LinksUpToDate>false</LinksUpToDate>
  <SharedDoc>false</SharedDoc>
  <HyperlinkBase>https://github.com/cdiggins/learning-to-code</HyperlinkBase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Coding</dc:title>
  <dc:subject>Coding</dc:subject>
  <dc:creator>Anneye Blanco</dc:creator>
  <cp:keywords>tutorial, programming, coding, lesson</cp:keywords>
  <cp:lastModifiedBy>Christopher Diggins</cp:lastModifiedBy>
  <cp:revision>35</cp:revision>
  <dcterms:created xsi:type="dcterms:W3CDTF">2022-10-07T01:31:58Z</dcterms:created>
  <dcterms:modified xsi:type="dcterms:W3CDTF">2023-01-19T19:57:16Z</dcterms:modified>
  <cp:category>Tutorial</cp:category>
  <cp:contentStatus>Published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2022-10-07T00:00:00Z</vt:filetime>
  </property>
  <property fmtid="{D5CDD505-2E9C-101B-9397-08002B2CF9AE}" pid="3" name="Creator">
    <vt:lpwstr>Canva</vt:lpwstr>
  </property>
  <property fmtid="{D5CDD505-2E9C-101B-9397-08002B2CF9AE}" pid="4" name="Producer">
    <vt:lpwstr>Canva</vt:lpwstr>
  </property>
  <property fmtid="{D5CDD505-2E9C-101B-9397-08002B2CF9AE}" pid="5" name="LastSaved">
    <vt:filetime>2022-10-07T00:00:00Z</vt:filetime>
  </property>
</Properties>
</file>